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e Sipler" userId="18733221-9375-44b0-af64-1ed2434e87ac" providerId="ADAL" clId="{49AF7B41-1806-4E61-B102-3B1F57082361}"/>
    <pc:docChg chg="modSld">
      <pc:chgData name="Clare Sipler" userId="18733221-9375-44b0-af64-1ed2434e87ac" providerId="ADAL" clId="{49AF7B41-1806-4E61-B102-3B1F57082361}" dt="2020-11-09T20:10:57.595" v="10" actId="20577"/>
      <pc:docMkLst>
        <pc:docMk/>
      </pc:docMkLst>
      <pc:sldChg chg="modSp">
        <pc:chgData name="Clare Sipler" userId="18733221-9375-44b0-af64-1ed2434e87ac" providerId="ADAL" clId="{49AF7B41-1806-4E61-B102-3B1F57082361}" dt="2020-11-09T20:10:57.595" v="10" actId="20577"/>
        <pc:sldMkLst>
          <pc:docMk/>
          <pc:sldMk cId="1410765480" sldId="487"/>
        </pc:sldMkLst>
        <pc:spChg chg="mod">
          <ac:chgData name="Clare Sipler" userId="18733221-9375-44b0-af64-1ed2434e87ac" providerId="ADAL" clId="{49AF7B41-1806-4E61-B102-3B1F57082361}" dt="2020-11-09T20:10:57.595" v="10" actId="20577"/>
          <ac:spMkLst>
            <pc:docMk/>
            <pc:sldMk cId="1410765480" sldId="487"/>
            <ac:spMk id="4" creationId="{C1113224-37AF-7B40-8CC3-5FEC2ABD5330}"/>
          </ac:spMkLst>
        </pc:spChg>
      </pc:sldChg>
      <pc:sldChg chg="modSp">
        <pc:chgData name="Clare Sipler" userId="18733221-9375-44b0-af64-1ed2434e87ac" providerId="ADAL" clId="{49AF7B41-1806-4E61-B102-3B1F57082361}" dt="2020-11-09T20:10:52.882" v="9" actId="20577"/>
        <pc:sldMkLst>
          <pc:docMk/>
          <pc:sldMk cId="2595993099" sldId="511"/>
        </pc:sldMkLst>
        <pc:spChg chg="mod">
          <ac:chgData name="Clare Sipler" userId="18733221-9375-44b0-af64-1ed2434e87ac" providerId="ADAL" clId="{49AF7B41-1806-4E61-B102-3B1F57082361}" dt="2020-11-09T20:10:52.882" v="9" actId="20577"/>
          <ac:spMkLst>
            <pc:docMk/>
            <pc:sldMk cId="2595993099" sldId="511"/>
            <ac:spMk id="3" creationId="{EB387AC6-B134-554C-BCF9-79A466827F0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68E0DB-E25C-4F7E-90B4-74BA672E3536}"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69765D7C-A152-4758-B9E5-C8B242C08A88}">
      <dgm:prSet phldrT="[Text]" custT="1"/>
      <dgm:spPr>
        <a:solidFill>
          <a:srgbClr val="002060"/>
        </a:solidFill>
      </dgm:spPr>
      <dgm:t>
        <a:bodyPr/>
        <a:lstStyle/>
        <a:p>
          <a:r>
            <a:rPr lang="en-US" sz="2400" dirty="0"/>
            <a:t>Observations</a:t>
          </a:r>
        </a:p>
      </dgm:t>
    </dgm:pt>
    <dgm:pt modelId="{E96F3DEF-3724-4D1A-8CF3-2D8100823D26}" type="parTrans" cxnId="{D324B64E-7FAF-4CCB-813B-B183B1AD161A}">
      <dgm:prSet/>
      <dgm:spPr/>
      <dgm:t>
        <a:bodyPr/>
        <a:lstStyle/>
        <a:p>
          <a:endParaRPr lang="en-US"/>
        </a:p>
      </dgm:t>
    </dgm:pt>
    <dgm:pt modelId="{561736CC-6A3A-4B08-B84B-C699EE143128}" type="sibTrans" cxnId="{D324B64E-7FAF-4CCB-813B-B183B1AD161A}">
      <dgm:prSet/>
      <dgm:spPr/>
      <dgm:t>
        <a:bodyPr/>
        <a:lstStyle/>
        <a:p>
          <a:endParaRPr lang="en-US">
            <a:solidFill>
              <a:sysClr val="windowText" lastClr="000000"/>
            </a:solidFill>
          </a:endParaRPr>
        </a:p>
      </dgm:t>
    </dgm:pt>
    <dgm:pt modelId="{F007336D-8C4E-4D6F-AA2C-916D70C6F896}">
      <dgm:prSet phldrT="[Text]" custT="1"/>
      <dgm:spPr>
        <a:solidFill>
          <a:schemeClr val="accent5"/>
        </a:solidFill>
      </dgm:spPr>
      <dgm:t>
        <a:bodyPr/>
        <a:lstStyle/>
        <a:p>
          <a:r>
            <a:rPr lang="en-US" sz="2400" dirty="0"/>
            <a:t>Feelings</a:t>
          </a:r>
          <a:endParaRPr lang="en-US" sz="3000" dirty="0"/>
        </a:p>
      </dgm:t>
    </dgm:pt>
    <dgm:pt modelId="{990FE634-F704-44EE-92A5-ED11FDFFDB3F}" type="parTrans" cxnId="{C53F288C-F6CE-439F-BA3C-3755716CC47B}">
      <dgm:prSet/>
      <dgm:spPr/>
      <dgm:t>
        <a:bodyPr/>
        <a:lstStyle/>
        <a:p>
          <a:endParaRPr lang="en-US"/>
        </a:p>
      </dgm:t>
    </dgm:pt>
    <dgm:pt modelId="{D01B1231-B6B5-429B-9829-D7648F5AC0C5}" type="sibTrans" cxnId="{C53F288C-F6CE-439F-BA3C-3755716CC47B}">
      <dgm:prSet/>
      <dgm:spPr/>
      <dgm:t>
        <a:bodyPr/>
        <a:lstStyle/>
        <a:p>
          <a:endParaRPr lang="en-US"/>
        </a:p>
      </dgm:t>
    </dgm:pt>
    <dgm:pt modelId="{807A8753-578B-41B4-824A-C1F682CB2307}">
      <dgm:prSet phldrT="[Text]" custT="1"/>
      <dgm:spPr>
        <a:solidFill>
          <a:srgbClr val="0070C0"/>
        </a:solidFill>
      </dgm:spPr>
      <dgm:t>
        <a:bodyPr/>
        <a:lstStyle/>
        <a:p>
          <a:r>
            <a:rPr lang="en-US" sz="2400" dirty="0"/>
            <a:t>Requests</a:t>
          </a:r>
        </a:p>
      </dgm:t>
    </dgm:pt>
    <dgm:pt modelId="{372BD82A-3BA7-4119-A824-B14075027BF7}" type="parTrans" cxnId="{4C91EF3B-7A9C-460F-B061-5DBEAC16471B}">
      <dgm:prSet/>
      <dgm:spPr/>
      <dgm:t>
        <a:bodyPr/>
        <a:lstStyle/>
        <a:p>
          <a:endParaRPr lang="en-US"/>
        </a:p>
      </dgm:t>
    </dgm:pt>
    <dgm:pt modelId="{7E1DE565-8EFE-4EA7-8142-8BD8EB8EC9DC}" type="sibTrans" cxnId="{4C91EF3B-7A9C-460F-B061-5DBEAC16471B}">
      <dgm:prSet/>
      <dgm:spPr/>
      <dgm:t>
        <a:bodyPr/>
        <a:lstStyle/>
        <a:p>
          <a:endParaRPr lang="en-US"/>
        </a:p>
      </dgm:t>
    </dgm:pt>
    <dgm:pt modelId="{6A35C5EA-7695-4783-A811-C4239947B862}">
      <dgm:prSet phldrT="[Text]" custT="1"/>
      <dgm:spPr>
        <a:solidFill>
          <a:schemeClr val="accent2"/>
        </a:solidFill>
      </dgm:spPr>
      <dgm:t>
        <a:bodyPr/>
        <a:lstStyle/>
        <a:p>
          <a:r>
            <a:rPr lang="en-US" sz="2400" dirty="0"/>
            <a:t>Needs</a:t>
          </a:r>
        </a:p>
      </dgm:t>
    </dgm:pt>
    <dgm:pt modelId="{1878C3FB-3A13-4FDF-921F-C4AD3592C755}" type="parTrans" cxnId="{61807A2C-874D-445C-84A3-32D4C657C6D5}">
      <dgm:prSet/>
      <dgm:spPr/>
      <dgm:t>
        <a:bodyPr/>
        <a:lstStyle/>
        <a:p>
          <a:endParaRPr lang="en-US"/>
        </a:p>
      </dgm:t>
    </dgm:pt>
    <dgm:pt modelId="{EC8E5A7C-D628-407E-B503-6730D3DDA0AE}" type="sibTrans" cxnId="{61807A2C-874D-445C-84A3-32D4C657C6D5}">
      <dgm:prSet/>
      <dgm:spPr/>
      <dgm:t>
        <a:bodyPr/>
        <a:lstStyle/>
        <a:p>
          <a:endParaRPr lang="en-US"/>
        </a:p>
      </dgm:t>
    </dgm:pt>
    <dgm:pt modelId="{555DA0DD-8ED1-4125-98FB-27744D8636E2}">
      <dgm:prSet phldrT="[Text]" custT="1"/>
      <dgm:spPr>
        <a:solidFill>
          <a:srgbClr val="002060"/>
        </a:solidFill>
      </dgm:spPr>
      <dgm:t>
        <a:bodyPr/>
        <a:lstStyle/>
        <a:p>
          <a:r>
            <a:rPr lang="en-US" sz="2400" dirty="0"/>
            <a:t>facts</a:t>
          </a:r>
        </a:p>
      </dgm:t>
    </dgm:pt>
    <dgm:pt modelId="{442C153C-9562-456F-A945-6543357E16E5}" type="parTrans" cxnId="{733D7565-EC17-4C9E-AF9B-25A564A89AF3}">
      <dgm:prSet/>
      <dgm:spPr/>
      <dgm:t>
        <a:bodyPr/>
        <a:lstStyle/>
        <a:p>
          <a:endParaRPr lang="en-US"/>
        </a:p>
      </dgm:t>
    </dgm:pt>
    <dgm:pt modelId="{99DC53CB-C7CD-4822-852C-29BC021C908B}" type="sibTrans" cxnId="{733D7565-EC17-4C9E-AF9B-25A564A89AF3}">
      <dgm:prSet/>
      <dgm:spPr/>
      <dgm:t>
        <a:bodyPr/>
        <a:lstStyle/>
        <a:p>
          <a:endParaRPr lang="en-US"/>
        </a:p>
      </dgm:t>
    </dgm:pt>
    <dgm:pt modelId="{A6DD50DF-E7C4-48DA-89AB-14F25A3FE093}">
      <dgm:prSet phldrT="[Text]" custT="1"/>
      <dgm:spPr>
        <a:solidFill>
          <a:schemeClr val="accent5"/>
        </a:solidFill>
      </dgm:spPr>
      <dgm:t>
        <a:bodyPr/>
        <a:lstStyle/>
        <a:p>
          <a:r>
            <a:rPr lang="en-US" sz="2400" dirty="0"/>
            <a:t>emotions</a:t>
          </a:r>
        </a:p>
      </dgm:t>
    </dgm:pt>
    <dgm:pt modelId="{9ADBA397-2E91-44B1-8ED4-9E139C1D3774}" type="parTrans" cxnId="{0609EF00-7D2C-4F80-A1B5-C11A44F66EF1}">
      <dgm:prSet/>
      <dgm:spPr/>
      <dgm:t>
        <a:bodyPr/>
        <a:lstStyle/>
        <a:p>
          <a:endParaRPr lang="en-US"/>
        </a:p>
      </dgm:t>
    </dgm:pt>
    <dgm:pt modelId="{C7DAA186-D0F4-4E97-88C6-BA2A10701921}" type="sibTrans" cxnId="{0609EF00-7D2C-4F80-A1B5-C11A44F66EF1}">
      <dgm:prSet/>
      <dgm:spPr/>
      <dgm:t>
        <a:bodyPr/>
        <a:lstStyle/>
        <a:p>
          <a:endParaRPr lang="en-US"/>
        </a:p>
      </dgm:t>
    </dgm:pt>
    <dgm:pt modelId="{B447357C-BFE5-4BAE-A0EA-ECD8CB1CC81D}">
      <dgm:prSet phldrT="[Text]" custT="1"/>
      <dgm:spPr>
        <a:solidFill>
          <a:schemeClr val="accent2"/>
        </a:solidFill>
      </dgm:spPr>
      <dgm:t>
        <a:bodyPr/>
        <a:lstStyle/>
        <a:p>
          <a:r>
            <a:rPr lang="en-US" sz="2400" dirty="0"/>
            <a:t>values</a:t>
          </a:r>
        </a:p>
      </dgm:t>
    </dgm:pt>
    <dgm:pt modelId="{95C2E992-3F2E-4AA1-8E60-F87624047246}" type="parTrans" cxnId="{B44686DF-BBFF-4083-864D-67709D6F74A6}">
      <dgm:prSet/>
      <dgm:spPr/>
      <dgm:t>
        <a:bodyPr/>
        <a:lstStyle/>
        <a:p>
          <a:endParaRPr lang="en-US"/>
        </a:p>
      </dgm:t>
    </dgm:pt>
    <dgm:pt modelId="{658FD7F1-D25F-44F9-83EE-0AC44D0CF23B}" type="sibTrans" cxnId="{B44686DF-BBFF-4083-864D-67709D6F74A6}">
      <dgm:prSet/>
      <dgm:spPr/>
      <dgm:t>
        <a:bodyPr/>
        <a:lstStyle/>
        <a:p>
          <a:endParaRPr lang="en-US"/>
        </a:p>
      </dgm:t>
    </dgm:pt>
    <dgm:pt modelId="{CB20E393-AFD3-4C2C-815D-7D650D251427}">
      <dgm:prSet phldrT="[Text]" custT="1"/>
      <dgm:spPr>
        <a:solidFill>
          <a:srgbClr val="0070C0"/>
        </a:solidFill>
      </dgm:spPr>
      <dgm:t>
        <a:bodyPr/>
        <a:lstStyle/>
        <a:p>
          <a:r>
            <a:rPr lang="en-US" sz="2400" dirty="0"/>
            <a:t>actions</a:t>
          </a:r>
        </a:p>
      </dgm:t>
    </dgm:pt>
    <dgm:pt modelId="{B3A78ECD-A5CD-4FDC-BC3D-D4B56670CCE3}" type="parTrans" cxnId="{E048607A-8E11-478D-873C-1ECD99269FB3}">
      <dgm:prSet/>
      <dgm:spPr/>
      <dgm:t>
        <a:bodyPr/>
        <a:lstStyle/>
        <a:p>
          <a:endParaRPr lang="en-US"/>
        </a:p>
      </dgm:t>
    </dgm:pt>
    <dgm:pt modelId="{5D66BBC0-ADB9-449C-B959-22C9E8D6F407}" type="sibTrans" cxnId="{E048607A-8E11-478D-873C-1ECD99269FB3}">
      <dgm:prSet/>
      <dgm:spPr/>
      <dgm:t>
        <a:bodyPr/>
        <a:lstStyle/>
        <a:p>
          <a:endParaRPr lang="en-US"/>
        </a:p>
      </dgm:t>
    </dgm:pt>
    <dgm:pt modelId="{9A355153-3E87-43E2-AA2B-746838AC6E3F}" type="pres">
      <dgm:prSet presAssocID="{1568E0DB-E25C-4F7E-90B4-74BA672E3536}" presName="cycle" presStyleCnt="0">
        <dgm:presLayoutVars>
          <dgm:dir/>
          <dgm:resizeHandles val="exact"/>
        </dgm:presLayoutVars>
      </dgm:prSet>
      <dgm:spPr/>
    </dgm:pt>
    <dgm:pt modelId="{37039074-5451-484C-94A1-1876CD09012D}" type="pres">
      <dgm:prSet presAssocID="{69765D7C-A152-4758-B9E5-C8B242C08A88}" presName="node" presStyleLbl="node1" presStyleIdx="0" presStyleCnt="4">
        <dgm:presLayoutVars>
          <dgm:bulletEnabled val="1"/>
        </dgm:presLayoutVars>
      </dgm:prSet>
      <dgm:spPr/>
    </dgm:pt>
    <dgm:pt modelId="{F5F35472-808F-4B11-9477-39CF54C5BE6E}" type="pres">
      <dgm:prSet presAssocID="{69765D7C-A152-4758-B9E5-C8B242C08A88}" presName="spNode" presStyleCnt="0"/>
      <dgm:spPr/>
    </dgm:pt>
    <dgm:pt modelId="{7CF9D666-9E02-424D-B3A9-52CECD78A2DC}" type="pres">
      <dgm:prSet presAssocID="{561736CC-6A3A-4B08-B84B-C699EE143128}" presName="sibTrans" presStyleLbl="sibTrans1D1" presStyleIdx="0" presStyleCnt="4"/>
      <dgm:spPr/>
    </dgm:pt>
    <dgm:pt modelId="{23507223-E47F-4152-818C-E262367B1674}" type="pres">
      <dgm:prSet presAssocID="{F007336D-8C4E-4D6F-AA2C-916D70C6F896}" presName="node" presStyleLbl="node1" presStyleIdx="1" presStyleCnt="4">
        <dgm:presLayoutVars>
          <dgm:bulletEnabled val="1"/>
        </dgm:presLayoutVars>
      </dgm:prSet>
      <dgm:spPr/>
    </dgm:pt>
    <dgm:pt modelId="{2AF339A8-9345-4EB8-9FCF-6863A41D3F57}" type="pres">
      <dgm:prSet presAssocID="{F007336D-8C4E-4D6F-AA2C-916D70C6F896}" presName="spNode" presStyleCnt="0"/>
      <dgm:spPr/>
    </dgm:pt>
    <dgm:pt modelId="{1F443432-C833-4F1F-867A-D18FBF2B662A}" type="pres">
      <dgm:prSet presAssocID="{D01B1231-B6B5-429B-9829-D7648F5AC0C5}" presName="sibTrans" presStyleLbl="sibTrans1D1" presStyleIdx="1" presStyleCnt="4"/>
      <dgm:spPr/>
    </dgm:pt>
    <dgm:pt modelId="{C7D127BB-7EDF-499A-BF10-BE4CD09AE201}" type="pres">
      <dgm:prSet presAssocID="{6A35C5EA-7695-4783-A811-C4239947B862}" presName="node" presStyleLbl="node1" presStyleIdx="2" presStyleCnt="4">
        <dgm:presLayoutVars>
          <dgm:bulletEnabled val="1"/>
        </dgm:presLayoutVars>
      </dgm:prSet>
      <dgm:spPr/>
    </dgm:pt>
    <dgm:pt modelId="{C2C7650C-E0CF-40DC-B4D3-DA7832810763}" type="pres">
      <dgm:prSet presAssocID="{6A35C5EA-7695-4783-A811-C4239947B862}" presName="spNode" presStyleCnt="0"/>
      <dgm:spPr/>
    </dgm:pt>
    <dgm:pt modelId="{C2B8EE87-3F5F-4A5A-94B9-139E11E814EF}" type="pres">
      <dgm:prSet presAssocID="{EC8E5A7C-D628-407E-B503-6730D3DDA0AE}" presName="sibTrans" presStyleLbl="sibTrans1D1" presStyleIdx="2" presStyleCnt="4"/>
      <dgm:spPr/>
    </dgm:pt>
    <dgm:pt modelId="{744694B4-FD85-4A4D-81C2-405A9A5CFAEB}" type="pres">
      <dgm:prSet presAssocID="{807A8753-578B-41B4-824A-C1F682CB2307}" presName="node" presStyleLbl="node1" presStyleIdx="3" presStyleCnt="4">
        <dgm:presLayoutVars>
          <dgm:bulletEnabled val="1"/>
        </dgm:presLayoutVars>
      </dgm:prSet>
      <dgm:spPr/>
    </dgm:pt>
    <dgm:pt modelId="{38233969-1A32-46D5-918F-E3396A1F6CB5}" type="pres">
      <dgm:prSet presAssocID="{807A8753-578B-41B4-824A-C1F682CB2307}" presName="spNode" presStyleCnt="0"/>
      <dgm:spPr/>
    </dgm:pt>
    <dgm:pt modelId="{D3A5D2D7-7179-404F-A559-2FBE31C744C1}" type="pres">
      <dgm:prSet presAssocID="{7E1DE565-8EFE-4EA7-8142-8BD8EB8EC9DC}" presName="sibTrans" presStyleLbl="sibTrans1D1" presStyleIdx="3" presStyleCnt="4"/>
      <dgm:spPr/>
    </dgm:pt>
  </dgm:ptLst>
  <dgm:cxnLst>
    <dgm:cxn modelId="{B6AB0600-CBF8-43B3-A0F9-E89DD953A828}" type="presOf" srcId="{EC8E5A7C-D628-407E-B503-6730D3DDA0AE}" destId="{C2B8EE87-3F5F-4A5A-94B9-139E11E814EF}" srcOrd="0" destOrd="0" presId="urn:microsoft.com/office/officeart/2005/8/layout/cycle5"/>
    <dgm:cxn modelId="{0609EF00-7D2C-4F80-A1B5-C11A44F66EF1}" srcId="{F007336D-8C4E-4D6F-AA2C-916D70C6F896}" destId="{A6DD50DF-E7C4-48DA-89AB-14F25A3FE093}" srcOrd="0" destOrd="0" parTransId="{9ADBA397-2E91-44B1-8ED4-9E139C1D3774}" sibTransId="{C7DAA186-D0F4-4E97-88C6-BA2A10701921}"/>
    <dgm:cxn modelId="{319F2116-C8CE-471F-9DFB-FB217B6E67DE}" type="presOf" srcId="{7E1DE565-8EFE-4EA7-8142-8BD8EB8EC9DC}" destId="{D3A5D2D7-7179-404F-A559-2FBE31C744C1}" srcOrd="0" destOrd="0" presId="urn:microsoft.com/office/officeart/2005/8/layout/cycle5"/>
    <dgm:cxn modelId="{99DF811B-7203-4C8B-9C2D-680564143674}" type="presOf" srcId="{A6DD50DF-E7C4-48DA-89AB-14F25A3FE093}" destId="{23507223-E47F-4152-818C-E262367B1674}" srcOrd="0" destOrd="1" presId="urn:microsoft.com/office/officeart/2005/8/layout/cycle5"/>
    <dgm:cxn modelId="{99B9071F-34B5-4575-B8A8-7E2F3FD463A9}" type="presOf" srcId="{F007336D-8C4E-4D6F-AA2C-916D70C6F896}" destId="{23507223-E47F-4152-818C-E262367B1674}" srcOrd="0" destOrd="0" presId="urn:microsoft.com/office/officeart/2005/8/layout/cycle5"/>
    <dgm:cxn modelId="{61807A2C-874D-445C-84A3-32D4C657C6D5}" srcId="{1568E0DB-E25C-4F7E-90B4-74BA672E3536}" destId="{6A35C5EA-7695-4783-A811-C4239947B862}" srcOrd="2" destOrd="0" parTransId="{1878C3FB-3A13-4FDF-921F-C4AD3592C755}" sibTransId="{EC8E5A7C-D628-407E-B503-6730D3DDA0AE}"/>
    <dgm:cxn modelId="{4C91EF3B-7A9C-460F-B061-5DBEAC16471B}" srcId="{1568E0DB-E25C-4F7E-90B4-74BA672E3536}" destId="{807A8753-578B-41B4-824A-C1F682CB2307}" srcOrd="3" destOrd="0" parTransId="{372BD82A-3BA7-4119-A824-B14075027BF7}" sibTransId="{7E1DE565-8EFE-4EA7-8142-8BD8EB8EC9DC}"/>
    <dgm:cxn modelId="{5CECB361-DAF2-42E2-BA2B-5A20F35A8871}" type="presOf" srcId="{1568E0DB-E25C-4F7E-90B4-74BA672E3536}" destId="{9A355153-3E87-43E2-AA2B-746838AC6E3F}" srcOrd="0" destOrd="0" presId="urn:microsoft.com/office/officeart/2005/8/layout/cycle5"/>
    <dgm:cxn modelId="{0E52E743-40B0-447F-B772-8DE6E9038E54}" type="presOf" srcId="{69765D7C-A152-4758-B9E5-C8B242C08A88}" destId="{37039074-5451-484C-94A1-1876CD09012D}" srcOrd="0" destOrd="0" presId="urn:microsoft.com/office/officeart/2005/8/layout/cycle5"/>
    <dgm:cxn modelId="{733D7565-EC17-4C9E-AF9B-25A564A89AF3}" srcId="{69765D7C-A152-4758-B9E5-C8B242C08A88}" destId="{555DA0DD-8ED1-4125-98FB-27744D8636E2}" srcOrd="0" destOrd="0" parTransId="{442C153C-9562-456F-A945-6543357E16E5}" sibTransId="{99DC53CB-C7CD-4822-852C-29BC021C908B}"/>
    <dgm:cxn modelId="{B6F9F365-808D-40C8-BA11-C1F1624D0EC8}" type="presOf" srcId="{B447357C-BFE5-4BAE-A0EA-ECD8CB1CC81D}" destId="{C7D127BB-7EDF-499A-BF10-BE4CD09AE201}" srcOrd="0" destOrd="1" presId="urn:microsoft.com/office/officeart/2005/8/layout/cycle5"/>
    <dgm:cxn modelId="{D324B64E-7FAF-4CCB-813B-B183B1AD161A}" srcId="{1568E0DB-E25C-4F7E-90B4-74BA672E3536}" destId="{69765D7C-A152-4758-B9E5-C8B242C08A88}" srcOrd="0" destOrd="0" parTransId="{E96F3DEF-3724-4D1A-8CF3-2D8100823D26}" sibTransId="{561736CC-6A3A-4B08-B84B-C699EE143128}"/>
    <dgm:cxn modelId="{E048607A-8E11-478D-873C-1ECD99269FB3}" srcId="{807A8753-578B-41B4-824A-C1F682CB2307}" destId="{CB20E393-AFD3-4C2C-815D-7D650D251427}" srcOrd="0" destOrd="0" parTransId="{B3A78ECD-A5CD-4FDC-BC3D-D4B56670CCE3}" sibTransId="{5D66BBC0-ADB9-449C-B959-22C9E8D6F407}"/>
    <dgm:cxn modelId="{C53F288C-F6CE-439F-BA3C-3755716CC47B}" srcId="{1568E0DB-E25C-4F7E-90B4-74BA672E3536}" destId="{F007336D-8C4E-4D6F-AA2C-916D70C6F896}" srcOrd="1" destOrd="0" parTransId="{990FE634-F704-44EE-92A5-ED11FDFFDB3F}" sibTransId="{D01B1231-B6B5-429B-9829-D7648F5AC0C5}"/>
    <dgm:cxn modelId="{A3A673A3-D400-4841-98AD-8A888DD7FCB7}" type="presOf" srcId="{561736CC-6A3A-4B08-B84B-C699EE143128}" destId="{7CF9D666-9E02-424D-B3A9-52CECD78A2DC}" srcOrd="0" destOrd="0" presId="urn:microsoft.com/office/officeart/2005/8/layout/cycle5"/>
    <dgm:cxn modelId="{886298A7-8B6D-497F-9561-E3002D7AEBB5}" type="presOf" srcId="{CB20E393-AFD3-4C2C-815D-7D650D251427}" destId="{744694B4-FD85-4A4D-81C2-405A9A5CFAEB}" srcOrd="0" destOrd="1" presId="urn:microsoft.com/office/officeart/2005/8/layout/cycle5"/>
    <dgm:cxn modelId="{448D84BE-00DA-43ED-A6FC-8D8CBC8BF593}" type="presOf" srcId="{555DA0DD-8ED1-4125-98FB-27744D8636E2}" destId="{37039074-5451-484C-94A1-1876CD09012D}" srcOrd="0" destOrd="1" presId="urn:microsoft.com/office/officeart/2005/8/layout/cycle5"/>
    <dgm:cxn modelId="{CE127BC9-FB49-4286-9ECF-39B8C290CC47}" type="presOf" srcId="{D01B1231-B6B5-429B-9829-D7648F5AC0C5}" destId="{1F443432-C833-4F1F-867A-D18FBF2B662A}" srcOrd="0" destOrd="0" presId="urn:microsoft.com/office/officeart/2005/8/layout/cycle5"/>
    <dgm:cxn modelId="{B44686DF-BBFF-4083-864D-67709D6F74A6}" srcId="{6A35C5EA-7695-4783-A811-C4239947B862}" destId="{B447357C-BFE5-4BAE-A0EA-ECD8CB1CC81D}" srcOrd="0" destOrd="0" parTransId="{95C2E992-3F2E-4AA1-8E60-F87624047246}" sibTransId="{658FD7F1-D25F-44F9-83EE-0AC44D0CF23B}"/>
    <dgm:cxn modelId="{303E46EF-698E-4CB2-818F-1578DF2A1E28}" type="presOf" srcId="{6A35C5EA-7695-4783-A811-C4239947B862}" destId="{C7D127BB-7EDF-499A-BF10-BE4CD09AE201}" srcOrd="0" destOrd="0" presId="urn:microsoft.com/office/officeart/2005/8/layout/cycle5"/>
    <dgm:cxn modelId="{23EB50FA-1003-4EF5-8F31-4ED9B1FB047A}" type="presOf" srcId="{807A8753-578B-41B4-824A-C1F682CB2307}" destId="{744694B4-FD85-4A4D-81C2-405A9A5CFAEB}" srcOrd="0" destOrd="0" presId="urn:microsoft.com/office/officeart/2005/8/layout/cycle5"/>
    <dgm:cxn modelId="{7EE4A98F-15EC-45C3-813F-54C639685133}" type="presParOf" srcId="{9A355153-3E87-43E2-AA2B-746838AC6E3F}" destId="{37039074-5451-484C-94A1-1876CD09012D}" srcOrd="0" destOrd="0" presId="urn:microsoft.com/office/officeart/2005/8/layout/cycle5"/>
    <dgm:cxn modelId="{D64C143D-912B-4B21-96D0-30BD18AA43B8}" type="presParOf" srcId="{9A355153-3E87-43E2-AA2B-746838AC6E3F}" destId="{F5F35472-808F-4B11-9477-39CF54C5BE6E}" srcOrd="1" destOrd="0" presId="urn:microsoft.com/office/officeart/2005/8/layout/cycle5"/>
    <dgm:cxn modelId="{1B99B8AF-0A7D-4899-94CE-BE80C44A5094}" type="presParOf" srcId="{9A355153-3E87-43E2-AA2B-746838AC6E3F}" destId="{7CF9D666-9E02-424D-B3A9-52CECD78A2DC}" srcOrd="2" destOrd="0" presId="urn:microsoft.com/office/officeart/2005/8/layout/cycle5"/>
    <dgm:cxn modelId="{68E11FE7-BFA4-4F2C-99EB-828C3074537D}" type="presParOf" srcId="{9A355153-3E87-43E2-AA2B-746838AC6E3F}" destId="{23507223-E47F-4152-818C-E262367B1674}" srcOrd="3" destOrd="0" presId="urn:microsoft.com/office/officeart/2005/8/layout/cycle5"/>
    <dgm:cxn modelId="{F1DDB03E-0D0E-413F-AD52-0DAA3736109D}" type="presParOf" srcId="{9A355153-3E87-43E2-AA2B-746838AC6E3F}" destId="{2AF339A8-9345-4EB8-9FCF-6863A41D3F57}" srcOrd="4" destOrd="0" presId="urn:microsoft.com/office/officeart/2005/8/layout/cycle5"/>
    <dgm:cxn modelId="{B77A1E55-3A13-4971-9A69-3B64FA1E7F53}" type="presParOf" srcId="{9A355153-3E87-43E2-AA2B-746838AC6E3F}" destId="{1F443432-C833-4F1F-867A-D18FBF2B662A}" srcOrd="5" destOrd="0" presId="urn:microsoft.com/office/officeart/2005/8/layout/cycle5"/>
    <dgm:cxn modelId="{2E41C631-7F86-4FB1-AF8D-23F408A2486C}" type="presParOf" srcId="{9A355153-3E87-43E2-AA2B-746838AC6E3F}" destId="{C7D127BB-7EDF-499A-BF10-BE4CD09AE201}" srcOrd="6" destOrd="0" presId="urn:microsoft.com/office/officeart/2005/8/layout/cycle5"/>
    <dgm:cxn modelId="{E107C77D-4E98-4E38-A5C7-E2B1A7C705F5}" type="presParOf" srcId="{9A355153-3E87-43E2-AA2B-746838AC6E3F}" destId="{C2C7650C-E0CF-40DC-B4D3-DA7832810763}" srcOrd="7" destOrd="0" presId="urn:microsoft.com/office/officeart/2005/8/layout/cycle5"/>
    <dgm:cxn modelId="{1EE9C7E8-5B09-47BE-876A-308941ED5C13}" type="presParOf" srcId="{9A355153-3E87-43E2-AA2B-746838AC6E3F}" destId="{C2B8EE87-3F5F-4A5A-94B9-139E11E814EF}" srcOrd="8" destOrd="0" presId="urn:microsoft.com/office/officeart/2005/8/layout/cycle5"/>
    <dgm:cxn modelId="{FC00A6F6-6133-41AA-BF78-C211A611FE4D}" type="presParOf" srcId="{9A355153-3E87-43E2-AA2B-746838AC6E3F}" destId="{744694B4-FD85-4A4D-81C2-405A9A5CFAEB}" srcOrd="9" destOrd="0" presId="urn:microsoft.com/office/officeart/2005/8/layout/cycle5"/>
    <dgm:cxn modelId="{9E9D9D87-C23F-453A-88E7-B89C5DF2CCEE}" type="presParOf" srcId="{9A355153-3E87-43E2-AA2B-746838AC6E3F}" destId="{38233969-1A32-46D5-918F-E3396A1F6CB5}" srcOrd="10" destOrd="0" presId="urn:microsoft.com/office/officeart/2005/8/layout/cycle5"/>
    <dgm:cxn modelId="{C472A629-9A00-426B-B377-1C9E51F632F6}" type="presParOf" srcId="{9A355153-3E87-43E2-AA2B-746838AC6E3F}" destId="{D3A5D2D7-7179-404F-A559-2FBE31C744C1}"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568E0DB-E25C-4F7E-90B4-74BA672E3536}"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69765D7C-A152-4758-B9E5-C8B242C08A88}">
      <dgm:prSet phldrT="[Text]" custT="1"/>
      <dgm:spPr>
        <a:solidFill>
          <a:srgbClr val="002060"/>
        </a:solidFill>
      </dgm:spPr>
      <dgm:t>
        <a:bodyPr/>
        <a:lstStyle/>
        <a:p>
          <a:r>
            <a:rPr lang="en-US" sz="2400" dirty="0"/>
            <a:t>Observations</a:t>
          </a:r>
        </a:p>
      </dgm:t>
    </dgm:pt>
    <dgm:pt modelId="{E96F3DEF-3724-4D1A-8CF3-2D8100823D26}" type="parTrans" cxnId="{D324B64E-7FAF-4CCB-813B-B183B1AD161A}">
      <dgm:prSet/>
      <dgm:spPr/>
      <dgm:t>
        <a:bodyPr/>
        <a:lstStyle/>
        <a:p>
          <a:endParaRPr lang="en-US"/>
        </a:p>
      </dgm:t>
    </dgm:pt>
    <dgm:pt modelId="{561736CC-6A3A-4B08-B84B-C699EE143128}" type="sibTrans" cxnId="{D324B64E-7FAF-4CCB-813B-B183B1AD161A}">
      <dgm:prSet/>
      <dgm:spPr/>
      <dgm:t>
        <a:bodyPr/>
        <a:lstStyle/>
        <a:p>
          <a:endParaRPr lang="en-US">
            <a:solidFill>
              <a:sysClr val="windowText" lastClr="000000"/>
            </a:solidFill>
          </a:endParaRPr>
        </a:p>
      </dgm:t>
    </dgm:pt>
    <dgm:pt modelId="{F007336D-8C4E-4D6F-AA2C-916D70C6F896}">
      <dgm:prSet phldrT="[Text]" custT="1"/>
      <dgm:spPr>
        <a:solidFill>
          <a:schemeClr val="accent5"/>
        </a:solidFill>
      </dgm:spPr>
      <dgm:t>
        <a:bodyPr/>
        <a:lstStyle/>
        <a:p>
          <a:r>
            <a:rPr lang="en-US" sz="2400" dirty="0"/>
            <a:t>Feelings</a:t>
          </a:r>
          <a:endParaRPr lang="en-US" sz="3000" dirty="0"/>
        </a:p>
      </dgm:t>
    </dgm:pt>
    <dgm:pt modelId="{990FE634-F704-44EE-92A5-ED11FDFFDB3F}" type="parTrans" cxnId="{C53F288C-F6CE-439F-BA3C-3755716CC47B}">
      <dgm:prSet/>
      <dgm:spPr/>
      <dgm:t>
        <a:bodyPr/>
        <a:lstStyle/>
        <a:p>
          <a:endParaRPr lang="en-US"/>
        </a:p>
      </dgm:t>
    </dgm:pt>
    <dgm:pt modelId="{D01B1231-B6B5-429B-9829-D7648F5AC0C5}" type="sibTrans" cxnId="{C53F288C-F6CE-439F-BA3C-3755716CC47B}">
      <dgm:prSet/>
      <dgm:spPr/>
      <dgm:t>
        <a:bodyPr/>
        <a:lstStyle/>
        <a:p>
          <a:endParaRPr lang="en-US"/>
        </a:p>
      </dgm:t>
    </dgm:pt>
    <dgm:pt modelId="{807A8753-578B-41B4-824A-C1F682CB2307}">
      <dgm:prSet phldrT="[Text]" custT="1"/>
      <dgm:spPr>
        <a:solidFill>
          <a:srgbClr val="0070C0"/>
        </a:solidFill>
      </dgm:spPr>
      <dgm:t>
        <a:bodyPr/>
        <a:lstStyle/>
        <a:p>
          <a:r>
            <a:rPr lang="en-US" sz="2400" dirty="0"/>
            <a:t>Requests</a:t>
          </a:r>
        </a:p>
      </dgm:t>
    </dgm:pt>
    <dgm:pt modelId="{372BD82A-3BA7-4119-A824-B14075027BF7}" type="parTrans" cxnId="{4C91EF3B-7A9C-460F-B061-5DBEAC16471B}">
      <dgm:prSet/>
      <dgm:spPr/>
      <dgm:t>
        <a:bodyPr/>
        <a:lstStyle/>
        <a:p>
          <a:endParaRPr lang="en-US"/>
        </a:p>
      </dgm:t>
    </dgm:pt>
    <dgm:pt modelId="{7E1DE565-8EFE-4EA7-8142-8BD8EB8EC9DC}" type="sibTrans" cxnId="{4C91EF3B-7A9C-460F-B061-5DBEAC16471B}">
      <dgm:prSet/>
      <dgm:spPr/>
      <dgm:t>
        <a:bodyPr/>
        <a:lstStyle/>
        <a:p>
          <a:endParaRPr lang="en-US"/>
        </a:p>
      </dgm:t>
    </dgm:pt>
    <dgm:pt modelId="{6A35C5EA-7695-4783-A811-C4239947B862}">
      <dgm:prSet phldrT="[Text]" custT="1"/>
      <dgm:spPr>
        <a:solidFill>
          <a:schemeClr val="accent2"/>
        </a:solidFill>
      </dgm:spPr>
      <dgm:t>
        <a:bodyPr/>
        <a:lstStyle/>
        <a:p>
          <a:r>
            <a:rPr lang="en-US" sz="2400" dirty="0"/>
            <a:t>Needs</a:t>
          </a:r>
        </a:p>
      </dgm:t>
    </dgm:pt>
    <dgm:pt modelId="{1878C3FB-3A13-4FDF-921F-C4AD3592C755}" type="parTrans" cxnId="{61807A2C-874D-445C-84A3-32D4C657C6D5}">
      <dgm:prSet/>
      <dgm:spPr/>
      <dgm:t>
        <a:bodyPr/>
        <a:lstStyle/>
        <a:p>
          <a:endParaRPr lang="en-US"/>
        </a:p>
      </dgm:t>
    </dgm:pt>
    <dgm:pt modelId="{EC8E5A7C-D628-407E-B503-6730D3DDA0AE}" type="sibTrans" cxnId="{61807A2C-874D-445C-84A3-32D4C657C6D5}">
      <dgm:prSet/>
      <dgm:spPr/>
      <dgm:t>
        <a:bodyPr/>
        <a:lstStyle/>
        <a:p>
          <a:endParaRPr lang="en-US"/>
        </a:p>
      </dgm:t>
    </dgm:pt>
    <dgm:pt modelId="{555DA0DD-8ED1-4125-98FB-27744D8636E2}">
      <dgm:prSet phldrT="[Text]" custT="1"/>
      <dgm:spPr>
        <a:solidFill>
          <a:srgbClr val="002060"/>
        </a:solidFill>
      </dgm:spPr>
      <dgm:t>
        <a:bodyPr/>
        <a:lstStyle/>
        <a:p>
          <a:r>
            <a:rPr lang="en-US" sz="2400" dirty="0"/>
            <a:t>facts</a:t>
          </a:r>
        </a:p>
      </dgm:t>
    </dgm:pt>
    <dgm:pt modelId="{442C153C-9562-456F-A945-6543357E16E5}" type="parTrans" cxnId="{733D7565-EC17-4C9E-AF9B-25A564A89AF3}">
      <dgm:prSet/>
      <dgm:spPr/>
      <dgm:t>
        <a:bodyPr/>
        <a:lstStyle/>
        <a:p>
          <a:endParaRPr lang="en-US"/>
        </a:p>
      </dgm:t>
    </dgm:pt>
    <dgm:pt modelId="{99DC53CB-C7CD-4822-852C-29BC021C908B}" type="sibTrans" cxnId="{733D7565-EC17-4C9E-AF9B-25A564A89AF3}">
      <dgm:prSet/>
      <dgm:spPr/>
      <dgm:t>
        <a:bodyPr/>
        <a:lstStyle/>
        <a:p>
          <a:endParaRPr lang="en-US"/>
        </a:p>
      </dgm:t>
    </dgm:pt>
    <dgm:pt modelId="{A6DD50DF-E7C4-48DA-89AB-14F25A3FE093}">
      <dgm:prSet phldrT="[Text]" custT="1"/>
      <dgm:spPr>
        <a:solidFill>
          <a:schemeClr val="accent5"/>
        </a:solidFill>
      </dgm:spPr>
      <dgm:t>
        <a:bodyPr/>
        <a:lstStyle/>
        <a:p>
          <a:r>
            <a:rPr lang="en-US" sz="2400" dirty="0"/>
            <a:t>emotions</a:t>
          </a:r>
        </a:p>
      </dgm:t>
    </dgm:pt>
    <dgm:pt modelId="{9ADBA397-2E91-44B1-8ED4-9E139C1D3774}" type="parTrans" cxnId="{0609EF00-7D2C-4F80-A1B5-C11A44F66EF1}">
      <dgm:prSet/>
      <dgm:spPr/>
      <dgm:t>
        <a:bodyPr/>
        <a:lstStyle/>
        <a:p>
          <a:endParaRPr lang="en-US"/>
        </a:p>
      </dgm:t>
    </dgm:pt>
    <dgm:pt modelId="{C7DAA186-D0F4-4E97-88C6-BA2A10701921}" type="sibTrans" cxnId="{0609EF00-7D2C-4F80-A1B5-C11A44F66EF1}">
      <dgm:prSet/>
      <dgm:spPr/>
      <dgm:t>
        <a:bodyPr/>
        <a:lstStyle/>
        <a:p>
          <a:endParaRPr lang="en-US"/>
        </a:p>
      </dgm:t>
    </dgm:pt>
    <dgm:pt modelId="{B447357C-BFE5-4BAE-A0EA-ECD8CB1CC81D}">
      <dgm:prSet phldrT="[Text]" custT="1"/>
      <dgm:spPr>
        <a:solidFill>
          <a:schemeClr val="accent2"/>
        </a:solidFill>
      </dgm:spPr>
      <dgm:t>
        <a:bodyPr/>
        <a:lstStyle/>
        <a:p>
          <a:r>
            <a:rPr lang="en-US" sz="2400" dirty="0"/>
            <a:t>values</a:t>
          </a:r>
        </a:p>
      </dgm:t>
    </dgm:pt>
    <dgm:pt modelId="{95C2E992-3F2E-4AA1-8E60-F87624047246}" type="parTrans" cxnId="{B44686DF-BBFF-4083-864D-67709D6F74A6}">
      <dgm:prSet/>
      <dgm:spPr/>
      <dgm:t>
        <a:bodyPr/>
        <a:lstStyle/>
        <a:p>
          <a:endParaRPr lang="en-US"/>
        </a:p>
      </dgm:t>
    </dgm:pt>
    <dgm:pt modelId="{658FD7F1-D25F-44F9-83EE-0AC44D0CF23B}" type="sibTrans" cxnId="{B44686DF-BBFF-4083-864D-67709D6F74A6}">
      <dgm:prSet/>
      <dgm:spPr/>
      <dgm:t>
        <a:bodyPr/>
        <a:lstStyle/>
        <a:p>
          <a:endParaRPr lang="en-US"/>
        </a:p>
      </dgm:t>
    </dgm:pt>
    <dgm:pt modelId="{CB20E393-AFD3-4C2C-815D-7D650D251427}">
      <dgm:prSet phldrT="[Text]" custT="1"/>
      <dgm:spPr>
        <a:solidFill>
          <a:srgbClr val="0070C0"/>
        </a:solidFill>
      </dgm:spPr>
      <dgm:t>
        <a:bodyPr/>
        <a:lstStyle/>
        <a:p>
          <a:r>
            <a:rPr lang="en-US" sz="2400" dirty="0"/>
            <a:t>actions</a:t>
          </a:r>
        </a:p>
      </dgm:t>
    </dgm:pt>
    <dgm:pt modelId="{B3A78ECD-A5CD-4FDC-BC3D-D4B56670CCE3}" type="parTrans" cxnId="{E048607A-8E11-478D-873C-1ECD99269FB3}">
      <dgm:prSet/>
      <dgm:spPr/>
      <dgm:t>
        <a:bodyPr/>
        <a:lstStyle/>
        <a:p>
          <a:endParaRPr lang="en-US"/>
        </a:p>
      </dgm:t>
    </dgm:pt>
    <dgm:pt modelId="{5D66BBC0-ADB9-449C-B959-22C9E8D6F407}" type="sibTrans" cxnId="{E048607A-8E11-478D-873C-1ECD99269FB3}">
      <dgm:prSet/>
      <dgm:spPr/>
      <dgm:t>
        <a:bodyPr/>
        <a:lstStyle/>
        <a:p>
          <a:endParaRPr lang="en-US"/>
        </a:p>
      </dgm:t>
    </dgm:pt>
    <dgm:pt modelId="{9A355153-3E87-43E2-AA2B-746838AC6E3F}" type="pres">
      <dgm:prSet presAssocID="{1568E0DB-E25C-4F7E-90B4-74BA672E3536}" presName="cycle" presStyleCnt="0">
        <dgm:presLayoutVars>
          <dgm:dir/>
          <dgm:resizeHandles val="exact"/>
        </dgm:presLayoutVars>
      </dgm:prSet>
      <dgm:spPr/>
    </dgm:pt>
    <dgm:pt modelId="{37039074-5451-484C-94A1-1876CD09012D}" type="pres">
      <dgm:prSet presAssocID="{69765D7C-A152-4758-B9E5-C8B242C08A88}" presName="node" presStyleLbl="node1" presStyleIdx="0" presStyleCnt="4">
        <dgm:presLayoutVars>
          <dgm:bulletEnabled val="1"/>
        </dgm:presLayoutVars>
      </dgm:prSet>
      <dgm:spPr/>
    </dgm:pt>
    <dgm:pt modelId="{F5F35472-808F-4B11-9477-39CF54C5BE6E}" type="pres">
      <dgm:prSet presAssocID="{69765D7C-A152-4758-B9E5-C8B242C08A88}" presName="spNode" presStyleCnt="0"/>
      <dgm:spPr/>
    </dgm:pt>
    <dgm:pt modelId="{7CF9D666-9E02-424D-B3A9-52CECD78A2DC}" type="pres">
      <dgm:prSet presAssocID="{561736CC-6A3A-4B08-B84B-C699EE143128}" presName="sibTrans" presStyleLbl="sibTrans1D1" presStyleIdx="0" presStyleCnt="4"/>
      <dgm:spPr/>
    </dgm:pt>
    <dgm:pt modelId="{23507223-E47F-4152-818C-E262367B1674}" type="pres">
      <dgm:prSet presAssocID="{F007336D-8C4E-4D6F-AA2C-916D70C6F896}" presName="node" presStyleLbl="node1" presStyleIdx="1" presStyleCnt="4">
        <dgm:presLayoutVars>
          <dgm:bulletEnabled val="1"/>
        </dgm:presLayoutVars>
      </dgm:prSet>
      <dgm:spPr/>
    </dgm:pt>
    <dgm:pt modelId="{2AF339A8-9345-4EB8-9FCF-6863A41D3F57}" type="pres">
      <dgm:prSet presAssocID="{F007336D-8C4E-4D6F-AA2C-916D70C6F896}" presName="spNode" presStyleCnt="0"/>
      <dgm:spPr/>
    </dgm:pt>
    <dgm:pt modelId="{1F443432-C833-4F1F-867A-D18FBF2B662A}" type="pres">
      <dgm:prSet presAssocID="{D01B1231-B6B5-429B-9829-D7648F5AC0C5}" presName="sibTrans" presStyleLbl="sibTrans1D1" presStyleIdx="1" presStyleCnt="4"/>
      <dgm:spPr/>
    </dgm:pt>
    <dgm:pt modelId="{C7D127BB-7EDF-499A-BF10-BE4CD09AE201}" type="pres">
      <dgm:prSet presAssocID="{6A35C5EA-7695-4783-A811-C4239947B862}" presName="node" presStyleLbl="node1" presStyleIdx="2" presStyleCnt="4">
        <dgm:presLayoutVars>
          <dgm:bulletEnabled val="1"/>
        </dgm:presLayoutVars>
      </dgm:prSet>
      <dgm:spPr/>
    </dgm:pt>
    <dgm:pt modelId="{C2C7650C-E0CF-40DC-B4D3-DA7832810763}" type="pres">
      <dgm:prSet presAssocID="{6A35C5EA-7695-4783-A811-C4239947B862}" presName="spNode" presStyleCnt="0"/>
      <dgm:spPr/>
    </dgm:pt>
    <dgm:pt modelId="{C2B8EE87-3F5F-4A5A-94B9-139E11E814EF}" type="pres">
      <dgm:prSet presAssocID="{EC8E5A7C-D628-407E-B503-6730D3DDA0AE}" presName="sibTrans" presStyleLbl="sibTrans1D1" presStyleIdx="2" presStyleCnt="4"/>
      <dgm:spPr/>
    </dgm:pt>
    <dgm:pt modelId="{744694B4-FD85-4A4D-81C2-405A9A5CFAEB}" type="pres">
      <dgm:prSet presAssocID="{807A8753-578B-41B4-824A-C1F682CB2307}" presName="node" presStyleLbl="node1" presStyleIdx="3" presStyleCnt="4">
        <dgm:presLayoutVars>
          <dgm:bulletEnabled val="1"/>
        </dgm:presLayoutVars>
      </dgm:prSet>
      <dgm:spPr/>
    </dgm:pt>
    <dgm:pt modelId="{38233969-1A32-46D5-918F-E3396A1F6CB5}" type="pres">
      <dgm:prSet presAssocID="{807A8753-578B-41B4-824A-C1F682CB2307}" presName="spNode" presStyleCnt="0"/>
      <dgm:spPr/>
    </dgm:pt>
    <dgm:pt modelId="{D3A5D2D7-7179-404F-A559-2FBE31C744C1}" type="pres">
      <dgm:prSet presAssocID="{7E1DE565-8EFE-4EA7-8142-8BD8EB8EC9DC}" presName="sibTrans" presStyleLbl="sibTrans1D1" presStyleIdx="3" presStyleCnt="4"/>
      <dgm:spPr/>
    </dgm:pt>
  </dgm:ptLst>
  <dgm:cxnLst>
    <dgm:cxn modelId="{B6AB0600-CBF8-43B3-A0F9-E89DD953A828}" type="presOf" srcId="{EC8E5A7C-D628-407E-B503-6730D3DDA0AE}" destId="{C2B8EE87-3F5F-4A5A-94B9-139E11E814EF}" srcOrd="0" destOrd="0" presId="urn:microsoft.com/office/officeart/2005/8/layout/cycle5"/>
    <dgm:cxn modelId="{0609EF00-7D2C-4F80-A1B5-C11A44F66EF1}" srcId="{F007336D-8C4E-4D6F-AA2C-916D70C6F896}" destId="{A6DD50DF-E7C4-48DA-89AB-14F25A3FE093}" srcOrd="0" destOrd="0" parTransId="{9ADBA397-2E91-44B1-8ED4-9E139C1D3774}" sibTransId="{C7DAA186-D0F4-4E97-88C6-BA2A10701921}"/>
    <dgm:cxn modelId="{319F2116-C8CE-471F-9DFB-FB217B6E67DE}" type="presOf" srcId="{7E1DE565-8EFE-4EA7-8142-8BD8EB8EC9DC}" destId="{D3A5D2D7-7179-404F-A559-2FBE31C744C1}" srcOrd="0" destOrd="0" presId="urn:microsoft.com/office/officeart/2005/8/layout/cycle5"/>
    <dgm:cxn modelId="{99DF811B-7203-4C8B-9C2D-680564143674}" type="presOf" srcId="{A6DD50DF-E7C4-48DA-89AB-14F25A3FE093}" destId="{23507223-E47F-4152-818C-E262367B1674}" srcOrd="0" destOrd="1" presId="urn:microsoft.com/office/officeart/2005/8/layout/cycle5"/>
    <dgm:cxn modelId="{99B9071F-34B5-4575-B8A8-7E2F3FD463A9}" type="presOf" srcId="{F007336D-8C4E-4D6F-AA2C-916D70C6F896}" destId="{23507223-E47F-4152-818C-E262367B1674}" srcOrd="0" destOrd="0" presId="urn:microsoft.com/office/officeart/2005/8/layout/cycle5"/>
    <dgm:cxn modelId="{61807A2C-874D-445C-84A3-32D4C657C6D5}" srcId="{1568E0DB-E25C-4F7E-90B4-74BA672E3536}" destId="{6A35C5EA-7695-4783-A811-C4239947B862}" srcOrd="2" destOrd="0" parTransId="{1878C3FB-3A13-4FDF-921F-C4AD3592C755}" sibTransId="{EC8E5A7C-D628-407E-B503-6730D3DDA0AE}"/>
    <dgm:cxn modelId="{4C91EF3B-7A9C-460F-B061-5DBEAC16471B}" srcId="{1568E0DB-E25C-4F7E-90B4-74BA672E3536}" destId="{807A8753-578B-41B4-824A-C1F682CB2307}" srcOrd="3" destOrd="0" parTransId="{372BD82A-3BA7-4119-A824-B14075027BF7}" sibTransId="{7E1DE565-8EFE-4EA7-8142-8BD8EB8EC9DC}"/>
    <dgm:cxn modelId="{5CECB361-DAF2-42E2-BA2B-5A20F35A8871}" type="presOf" srcId="{1568E0DB-E25C-4F7E-90B4-74BA672E3536}" destId="{9A355153-3E87-43E2-AA2B-746838AC6E3F}" srcOrd="0" destOrd="0" presId="urn:microsoft.com/office/officeart/2005/8/layout/cycle5"/>
    <dgm:cxn modelId="{0E52E743-40B0-447F-B772-8DE6E9038E54}" type="presOf" srcId="{69765D7C-A152-4758-B9E5-C8B242C08A88}" destId="{37039074-5451-484C-94A1-1876CD09012D}" srcOrd="0" destOrd="0" presId="urn:microsoft.com/office/officeart/2005/8/layout/cycle5"/>
    <dgm:cxn modelId="{733D7565-EC17-4C9E-AF9B-25A564A89AF3}" srcId="{69765D7C-A152-4758-B9E5-C8B242C08A88}" destId="{555DA0DD-8ED1-4125-98FB-27744D8636E2}" srcOrd="0" destOrd="0" parTransId="{442C153C-9562-456F-A945-6543357E16E5}" sibTransId="{99DC53CB-C7CD-4822-852C-29BC021C908B}"/>
    <dgm:cxn modelId="{B6F9F365-808D-40C8-BA11-C1F1624D0EC8}" type="presOf" srcId="{B447357C-BFE5-4BAE-A0EA-ECD8CB1CC81D}" destId="{C7D127BB-7EDF-499A-BF10-BE4CD09AE201}" srcOrd="0" destOrd="1" presId="urn:microsoft.com/office/officeart/2005/8/layout/cycle5"/>
    <dgm:cxn modelId="{D324B64E-7FAF-4CCB-813B-B183B1AD161A}" srcId="{1568E0DB-E25C-4F7E-90B4-74BA672E3536}" destId="{69765D7C-A152-4758-B9E5-C8B242C08A88}" srcOrd="0" destOrd="0" parTransId="{E96F3DEF-3724-4D1A-8CF3-2D8100823D26}" sibTransId="{561736CC-6A3A-4B08-B84B-C699EE143128}"/>
    <dgm:cxn modelId="{E048607A-8E11-478D-873C-1ECD99269FB3}" srcId="{807A8753-578B-41B4-824A-C1F682CB2307}" destId="{CB20E393-AFD3-4C2C-815D-7D650D251427}" srcOrd="0" destOrd="0" parTransId="{B3A78ECD-A5CD-4FDC-BC3D-D4B56670CCE3}" sibTransId="{5D66BBC0-ADB9-449C-B959-22C9E8D6F407}"/>
    <dgm:cxn modelId="{C53F288C-F6CE-439F-BA3C-3755716CC47B}" srcId="{1568E0DB-E25C-4F7E-90B4-74BA672E3536}" destId="{F007336D-8C4E-4D6F-AA2C-916D70C6F896}" srcOrd="1" destOrd="0" parTransId="{990FE634-F704-44EE-92A5-ED11FDFFDB3F}" sibTransId="{D01B1231-B6B5-429B-9829-D7648F5AC0C5}"/>
    <dgm:cxn modelId="{A3A673A3-D400-4841-98AD-8A888DD7FCB7}" type="presOf" srcId="{561736CC-6A3A-4B08-B84B-C699EE143128}" destId="{7CF9D666-9E02-424D-B3A9-52CECD78A2DC}" srcOrd="0" destOrd="0" presId="urn:microsoft.com/office/officeart/2005/8/layout/cycle5"/>
    <dgm:cxn modelId="{886298A7-8B6D-497F-9561-E3002D7AEBB5}" type="presOf" srcId="{CB20E393-AFD3-4C2C-815D-7D650D251427}" destId="{744694B4-FD85-4A4D-81C2-405A9A5CFAEB}" srcOrd="0" destOrd="1" presId="urn:microsoft.com/office/officeart/2005/8/layout/cycle5"/>
    <dgm:cxn modelId="{448D84BE-00DA-43ED-A6FC-8D8CBC8BF593}" type="presOf" srcId="{555DA0DD-8ED1-4125-98FB-27744D8636E2}" destId="{37039074-5451-484C-94A1-1876CD09012D}" srcOrd="0" destOrd="1" presId="urn:microsoft.com/office/officeart/2005/8/layout/cycle5"/>
    <dgm:cxn modelId="{CE127BC9-FB49-4286-9ECF-39B8C290CC47}" type="presOf" srcId="{D01B1231-B6B5-429B-9829-D7648F5AC0C5}" destId="{1F443432-C833-4F1F-867A-D18FBF2B662A}" srcOrd="0" destOrd="0" presId="urn:microsoft.com/office/officeart/2005/8/layout/cycle5"/>
    <dgm:cxn modelId="{B44686DF-BBFF-4083-864D-67709D6F74A6}" srcId="{6A35C5EA-7695-4783-A811-C4239947B862}" destId="{B447357C-BFE5-4BAE-A0EA-ECD8CB1CC81D}" srcOrd="0" destOrd="0" parTransId="{95C2E992-3F2E-4AA1-8E60-F87624047246}" sibTransId="{658FD7F1-D25F-44F9-83EE-0AC44D0CF23B}"/>
    <dgm:cxn modelId="{303E46EF-698E-4CB2-818F-1578DF2A1E28}" type="presOf" srcId="{6A35C5EA-7695-4783-A811-C4239947B862}" destId="{C7D127BB-7EDF-499A-BF10-BE4CD09AE201}" srcOrd="0" destOrd="0" presId="urn:microsoft.com/office/officeart/2005/8/layout/cycle5"/>
    <dgm:cxn modelId="{23EB50FA-1003-4EF5-8F31-4ED9B1FB047A}" type="presOf" srcId="{807A8753-578B-41B4-824A-C1F682CB2307}" destId="{744694B4-FD85-4A4D-81C2-405A9A5CFAEB}" srcOrd="0" destOrd="0" presId="urn:microsoft.com/office/officeart/2005/8/layout/cycle5"/>
    <dgm:cxn modelId="{7EE4A98F-15EC-45C3-813F-54C639685133}" type="presParOf" srcId="{9A355153-3E87-43E2-AA2B-746838AC6E3F}" destId="{37039074-5451-484C-94A1-1876CD09012D}" srcOrd="0" destOrd="0" presId="urn:microsoft.com/office/officeart/2005/8/layout/cycle5"/>
    <dgm:cxn modelId="{D64C143D-912B-4B21-96D0-30BD18AA43B8}" type="presParOf" srcId="{9A355153-3E87-43E2-AA2B-746838AC6E3F}" destId="{F5F35472-808F-4B11-9477-39CF54C5BE6E}" srcOrd="1" destOrd="0" presId="urn:microsoft.com/office/officeart/2005/8/layout/cycle5"/>
    <dgm:cxn modelId="{1B99B8AF-0A7D-4899-94CE-BE80C44A5094}" type="presParOf" srcId="{9A355153-3E87-43E2-AA2B-746838AC6E3F}" destId="{7CF9D666-9E02-424D-B3A9-52CECD78A2DC}" srcOrd="2" destOrd="0" presId="urn:microsoft.com/office/officeart/2005/8/layout/cycle5"/>
    <dgm:cxn modelId="{68E11FE7-BFA4-4F2C-99EB-828C3074537D}" type="presParOf" srcId="{9A355153-3E87-43E2-AA2B-746838AC6E3F}" destId="{23507223-E47F-4152-818C-E262367B1674}" srcOrd="3" destOrd="0" presId="urn:microsoft.com/office/officeart/2005/8/layout/cycle5"/>
    <dgm:cxn modelId="{F1DDB03E-0D0E-413F-AD52-0DAA3736109D}" type="presParOf" srcId="{9A355153-3E87-43E2-AA2B-746838AC6E3F}" destId="{2AF339A8-9345-4EB8-9FCF-6863A41D3F57}" srcOrd="4" destOrd="0" presId="urn:microsoft.com/office/officeart/2005/8/layout/cycle5"/>
    <dgm:cxn modelId="{B77A1E55-3A13-4971-9A69-3B64FA1E7F53}" type="presParOf" srcId="{9A355153-3E87-43E2-AA2B-746838AC6E3F}" destId="{1F443432-C833-4F1F-867A-D18FBF2B662A}" srcOrd="5" destOrd="0" presId="urn:microsoft.com/office/officeart/2005/8/layout/cycle5"/>
    <dgm:cxn modelId="{2E41C631-7F86-4FB1-AF8D-23F408A2486C}" type="presParOf" srcId="{9A355153-3E87-43E2-AA2B-746838AC6E3F}" destId="{C7D127BB-7EDF-499A-BF10-BE4CD09AE201}" srcOrd="6" destOrd="0" presId="urn:microsoft.com/office/officeart/2005/8/layout/cycle5"/>
    <dgm:cxn modelId="{E107C77D-4E98-4E38-A5C7-E2B1A7C705F5}" type="presParOf" srcId="{9A355153-3E87-43E2-AA2B-746838AC6E3F}" destId="{C2C7650C-E0CF-40DC-B4D3-DA7832810763}" srcOrd="7" destOrd="0" presId="urn:microsoft.com/office/officeart/2005/8/layout/cycle5"/>
    <dgm:cxn modelId="{1EE9C7E8-5B09-47BE-876A-308941ED5C13}" type="presParOf" srcId="{9A355153-3E87-43E2-AA2B-746838AC6E3F}" destId="{C2B8EE87-3F5F-4A5A-94B9-139E11E814EF}" srcOrd="8" destOrd="0" presId="urn:microsoft.com/office/officeart/2005/8/layout/cycle5"/>
    <dgm:cxn modelId="{FC00A6F6-6133-41AA-BF78-C211A611FE4D}" type="presParOf" srcId="{9A355153-3E87-43E2-AA2B-746838AC6E3F}" destId="{744694B4-FD85-4A4D-81C2-405A9A5CFAEB}" srcOrd="9" destOrd="0" presId="urn:microsoft.com/office/officeart/2005/8/layout/cycle5"/>
    <dgm:cxn modelId="{9E9D9D87-C23F-453A-88E7-B89C5DF2CCEE}" type="presParOf" srcId="{9A355153-3E87-43E2-AA2B-746838AC6E3F}" destId="{38233969-1A32-46D5-918F-E3396A1F6CB5}" srcOrd="10" destOrd="0" presId="urn:microsoft.com/office/officeart/2005/8/layout/cycle5"/>
    <dgm:cxn modelId="{C472A629-9A00-426B-B377-1C9E51F632F6}" type="presParOf" srcId="{9A355153-3E87-43E2-AA2B-746838AC6E3F}" destId="{D3A5D2D7-7179-404F-A559-2FBE31C744C1}"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2C4B4EF-1CE7-4785-BBEE-5350ADAE63C0}"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endParaRPr lang="en-US"/>
        </a:p>
      </dgm:t>
    </dgm:pt>
    <dgm:pt modelId="{5A7821ED-F5C0-49C2-A991-50801D0B1E90}">
      <dgm:prSet phldrT="[Text]" custT="1"/>
      <dgm:spPr>
        <a:solidFill>
          <a:srgbClr val="0070C0"/>
        </a:solidFill>
      </dgm:spPr>
      <dgm:t>
        <a:bodyPr/>
        <a:lstStyle/>
        <a:p>
          <a:r>
            <a:rPr lang="en-US" sz="2400" dirty="0"/>
            <a:t>1. Observe </a:t>
          </a:r>
          <a:br>
            <a:rPr lang="en-US" sz="2200" dirty="0"/>
          </a:br>
          <a:r>
            <a:rPr lang="en-US" sz="2000" dirty="0"/>
            <a:t>(without evaluation)</a:t>
          </a:r>
        </a:p>
      </dgm:t>
    </dgm:pt>
    <dgm:pt modelId="{00F7AA86-738F-4CF9-A7AF-F148DA46472A}" type="parTrans" cxnId="{AC646AF8-C7C6-4898-9191-5811B6BE90D8}">
      <dgm:prSet/>
      <dgm:spPr/>
      <dgm:t>
        <a:bodyPr/>
        <a:lstStyle/>
        <a:p>
          <a:endParaRPr lang="en-US"/>
        </a:p>
      </dgm:t>
    </dgm:pt>
    <dgm:pt modelId="{FA6A00AE-E849-4763-874C-4ACAB1E350E6}" type="sibTrans" cxnId="{AC646AF8-C7C6-4898-9191-5811B6BE90D8}">
      <dgm:prSet/>
      <dgm:spPr>
        <a:solidFill>
          <a:schemeClr val="accent5"/>
        </a:solidFill>
      </dgm:spPr>
      <dgm:t>
        <a:bodyPr/>
        <a:lstStyle/>
        <a:p>
          <a:endParaRPr lang="en-US"/>
        </a:p>
      </dgm:t>
    </dgm:pt>
    <dgm:pt modelId="{9AAFC5D2-2308-48A9-A860-5A970334FC6A}">
      <dgm:prSet phldrT="[Text]" custT="1"/>
      <dgm:spPr>
        <a:solidFill>
          <a:schemeClr val="accent5"/>
        </a:solidFill>
      </dgm:spPr>
      <dgm:t>
        <a:bodyPr/>
        <a:lstStyle/>
        <a:p>
          <a:r>
            <a:rPr lang="en-US" sz="2400" dirty="0"/>
            <a:t>2. Feel</a:t>
          </a:r>
          <a:br>
            <a:rPr lang="en-US" sz="2100" dirty="0"/>
          </a:br>
          <a:r>
            <a:rPr lang="en-US" sz="2000" dirty="0"/>
            <a:t>(Express your feelings)</a:t>
          </a:r>
        </a:p>
      </dgm:t>
    </dgm:pt>
    <dgm:pt modelId="{4C840ABE-C3A0-4221-86AE-19C991A19F6A}" type="parTrans" cxnId="{F2EDCE4E-0936-4CA9-97EC-A62431612916}">
      <dgm:prSet/>
      <dgm:spPr/>
      <dgm:t>
        <a:bodyPr/>
        <a:lstStyle/>
        <a:p>
          <a:endParaRPr lang="en-US"/>
        </a:p>
      </dgm:t>
    </dgm:pt>
    <dgm:pt modelId="{96A86026-3A76-4E2E-92D4-5F7C41BFA640}" type="sibTrans" cxnId="{F2EDCE4E-0936-4CA9-97EC-A62431612916}">
      <dgm:prSet/>
      <dgm:spPr>
        <a:solidFill>
          <a:schemeClr val="accent2"/>
        </a:solidFill>
      </dgm:spPr>
      <dgm:t>
        <a:bodyPr/>
        <a:lstStyle/>
        <a:p>
          <a:endParaRPr lang="en-US"/>
        </a:p>
      </dgm:t>
    </dgm:pt>
    <dgm:pt modelId="{48D65B79-38D3-49AD-A422-22BFDE699EBA}">
      <dgm:prSet phldrT="[Text]" custT="1"/>
      <dgm:spPr>
        <a:solidFill>
          <a:schemeClr val="accent2"/>
        </a:solidFill>
      </dgm:spPr>
      <dgm:t>
        <a:bodyPr/>
        <a:lstStyle/>
        <a:p>
          <a:r>
            <a:rPr lang="en-US" sz="2400" dirty="0"/>
            <a:t>3. Needs</a:t>
          </a:r>
          <a:br>
            <a:rPr lang="en-US" sz="2100" dirty="0"/>
          </a:br>
          <a:r>
            <a:rPr lang="en-US" sz="2000" dirty="0"/>
            <a:t>(Acknowledge the roots of your needs)</a:t>
          </a:r>
        </a:p>
      </dgm:t>
    </dgm:pt>
    <dgm:pt modelId="{F8AAC7FE-A07A-4518-BEBC-4AF29D6E550E}" type="parTrans" cxnId="{07A27925-10FD-4947-8DB6-94C9B4CB1FFC}">
      <dgm:prSet/>
      <dgm:spPr/>
      <dgm:t>
        <a:bodyPr/>
        <a:lstStyle/>
        <a:p>
          <a:endParaRPr lang="en-US"/>
        </a:p>
      </dgm:t>
    </dgm:pt>
    <dgm:pt modelId="{A97FD10D-71FC-4E52-8C83-54958FD88E17}" type="sibTrans" cxnId="{07A27925-10FD-4947-8DB6-94C9B4CB1FFC}">
      <dgm:prSet/>
      <dgm:spPr/>
      <dgm:t>
        <a:bodyPr/>
        <a:lstStyle/>
        <a:p>
          <a:endParaRPr lang="en-US"/>
        </a:p>
      </dgm:t>
    </dgm:pt>
    <dgm:pt modelId="{AAD3E6C0-13FE-4CDE-9C51-CDDB6E90FC3E}">
      <dgm:prSet phldrT="[Text]" custT="1"/>
      <dgm:spPr>
        <a:solidFill>
          <a:schemeClr val="accent6"/>
        </a:solidFill>
      </dgm:spPr>
      <dgm:t>
        <a:bodyPr/>
        <a:lstStyle/>
        <a:p>
          <a:r>
            <a:rPr lang="en-US" sz="2400" dirty="0"/>
            <a:t>4. Request</a:t>
          </a:r>
        </a:p>
      </dgm:t>
    </dgm:pt>
    <dgm:pt modelId="{D8E03BAF-1BCB-45FD-AB14-4D00CD5CCAA6}" type="parTrans" cxnId="{96A7292D-5ACB-47B0-A598-37A83DEAC9F8}">
      <dgm:prSet/>
      <dgm:spPr/>
      <dgm:t>
        <a:bodyPr/>
        <a:lstStyle/>
        <a:p>
          <a:endParaRPr lang="en-US"/>
        </a:p>
      </dgm:t>
    </dgm:pt>
    <dgm:pt modelId="{FF8E4627-E967-4B1B-BBA7-CFEA17F654F1}" type="sibTrans" cxnId="{96A7292D-5ACB-47B0-A598-37A83DEAC9F8}">
      <dgm:prSet/>
      <dgm:spPr/>
      <dgm:t>
        <a:bodyPr/>
        <a:lstStyle/>
        <a:p>
          <a:endParaRPr lang="en-US"/>
        </a:p>
      </dgm:t>
    </dgm:pt>
    <dgm:pt modelId="{93B038A4-AF82-4DB5-BB28-EA98D0BFA4E9}">
      <dgm:prSet phldrT="[Text]" custT="1"/>
      <dgm:spPr>
        <a:solidFill>
          <a:srgbClr val="0070C0"/>
        </a:solidFill>
      </dgm:spPr>
      <dgm:t>
        <a:bodyPr/>
        <a:lstStyle/>
        <a:p>
          <a:r>
            <a:rPr lang="en-US" sz="2000" dirty="0"/>
            <a:t>Stop. Look. What do you see?</a:t>
          </a:r>
        </a:p>
      </dgm:t>
    </dgm:pt>
    <dgm:pt modelId="{74E677DE-340F-48A4-A962-DAB5938914E1}" type="parTrans" cxnId="{8625FCED-5B3B-47CB-92EF-149C94592117}">
      <dgm:prSet/>
      <dgm:spPr/>
      <dgm:t>
        <a:bodyPr/>
        <a:lstStyle/>
        <a:p>
          <a:endParaRPr lang="en-US"/>
        </a:p>
      </dgm:t>
    </dgm:pt>
    <dgm:pt modelId="{D7EABB03-0FDB-4F2C-A9F6-321DFF93CBAC}" type="sibTrans" cxnId="{8625FCED-5B3B-47CB-92EF-149C94592117}">
      <dgm:prSet/>
      <dgm:spPr/>
      <dgm:t>
        <a:bodyPr/>
        <a:lstStyle/>
        <a:p>
          <a:endParaRPr lang="en-US"/>
        </a:p>
      </dgm:t>
    </dgm:pt>
    <dgm:pt modelId="{79A6BA53-3733-4D44-AA7C-64EDD0E89B89}">
      <dgm:prSet phldrT="[Text]" custT="1"/>
      <dgm:spPr>
        <a:solidFill>
          <a:schemeClr val="accent5"/>
        </a:solidFill>
      </dgm:spPr>
      <dgm:t>
        <a:bodyPr/>
        <a:lstStyle/>
        <a:p>
          <a:r>
            <a:rPr lang="en-US" sz="2000" dirty="0"/>
            <a:t>How do you feel?</a:t>
          </a:r>
        </a:p>
      </dgm:t>
    </dgm:pt>
    <dgm:pt modelId="{63BD1193-4D13-4FE0-B40A-80E90AAA446D}" type="parTrans" cxnId="{6F007146-05B5-4C8B-9BAE-E5E010720A75}">
      <dgm:prSet/>
      <dgm:spPr/>
      <dgm:t>
        <a:bodyPr/>
        <a:lstStyle/>
        <a:p>
          <a:endParaRPr lang="en-US"/>
        </a:p>
      </dgm:t>
    </dgm:pt>
    <dgm:pt modelId="{DD7900A2-B5D9-4BA4-915B-31D3F4D81D0E}" type="sibTrans" cxnId="{6F007146-05B5-4C8B-9BAE-E5E010720A75}">
      <dgm:prSet/>
      <dgm:spPr/>
      <dgm:t>
        <a:bodyPr/>
        <a:lstStyle/>
        <a:p>
          <a:endParaRPr lang="en-US"/>
        </a:p>
      </dgm:t>
    </dgm:pt>
    <dgm:pt modelId="{C4129F5B-6BDB-4C32-9FF9-0B040D1962C0}">
      <dgm:prSet phldrT="[Text]" custT="1"/>
      <dgm:spPr>
        <a:solidFill>
          <a:schemeClr val="accent2"/>
        </a:solidFill>
      </dgm:spPr>
      <dgm:t>
        <a:bodyPr/>
        <a:lstStyle/>
        <a:p>
          <a:r>
            <a:rPr lang="en-US" sz="2000" dirty="0"/>
            <a:t>What do you need?</a:t>
          </a:r>
        </a:p>
      </dgm:t>
    </dgm:pt>
    <dgm:pt modelId="{49959C9C-1D34-4BF8-84CC-ABF9B337E0B2}" type="parTrans" cxnId="{05C1090D-8808-4253-91B5-DDF8F0B74900}">
      <dgm:prSet/>
      <dgm:spPr/>
      <dgm:t>
        <a:bodyPr/>
        <a:lstStyle/>
        <a:p>
          <a:endParaRPr lang="en-US"/>
        </a:p>
      </dgm:t>
    </dgm:pt>
    <dgm:pt modelId="{56F6FD12-3C32-4CDE-A9A6-413F9EE89EC1}" type="sibTrans" cxnId="{05C1090D-8808-4253-91B5-DDF8F0B74900}">
      <dgm:prSet/>
      <dgm:spPr/>
      <dgm:t>
        <a:bodyPr/>
        <a:lstStyle/>
        <a:p>
          <a:endParaRPr lang="en-US"/>
        </a:p>
      </dgm:t>
    </dgm:pt>
    <dgm:pt modelId="{9F8BA20C-EA98-4021-B691-A4C78D6DE509}">
      <dgm:prSet phldrT="[Text]" custT="1"/>
      <dgm:spPr>
        <a:solidFill>
          <a:schemeClr val="accent6"/>
        </a:solidFill>
      </dgm:spPr>
      <dgm:t>
        <a:bodyPr/>
        <a:lstStyle/>
        <a:p>
          <a:r>
            <a:rPr lang="en-US" sz="2000" dirty="0"/>
            <a:t>What request will you make?</a:t>
          </a:r>
        </a:p>
      </dgm:t>
    </dgm:pt>
    <dgm:pt modelId="{149CB737-FE59-4F12-8527-D8BBF8EDE640}" type="parTrans" cxnId="{817FCD44-AF6F-47DF-8A85-EF78F72C98B8}">
      <dgm:prSet/>
      <dgm:spPr/>
      <dgm:t>
        <a:bodyPr/>
        <a:lstStyle/>
        <a:p>
          <a:endParaRPr lang="en-US"/>
        </a:p>
      </dgm:t>
    </dgm:pt>
    <dgm:pt modelId="{F05D7E2E-F1F3-4EEB-8083-10D13C6C673C}" type="sibTrans" cxnId="{817FCD44-AF6F-47DF-8A85-EF78F72C98B8}">
      <dgm:prSet/>
      <dgm:spPr/>
      <dgm:t>
        <a:bodyPr/>
        <a:lstStyle/>
        <a:p>
          <a:endParaRPr lang="en-US"/>
        </a:p>
      </dgm:t>
    </dgm:pt>
    <dgm:pt modelId="{2E38CE40-DB74-44F6-8EE7-745AED700182}" type="pres">
      <dgm:prSet presAssocID="{72C4B4EF-1CE7-4785-BBEE-5350ADAE63C0}" presName="diagram" presStyleCnt="0">
        <dgm:presLayoutVars>
          <dgm:dir/>
          <dgm:resizeHandles val="exact"/>
        </dgm:presLayoutVars>
      </dgm:prSet>
      <dgm:spPr/>
    </dgm:pt>
    <dgm:pt modelId="{8C7401A1-B1FC-4E7D-AD7E-EF7829311A4E}" type="pres">
      <dgm:prSet presAssocID="{5A7821ED-F5C0-49C2-A991-50801D0B1E90}" presName="node" presStyleLbl="node1" presStyleIdx="0" presStyleCnt="4">
        <dgm:presLayoutVars>
          <dgm:bulletEnabled val="1"/>
        </dgm:presLayoutVars>
      </dgm:prSet>
      <dgm:spPr/>
    </dgm:pt>
    <dgm:pt modelId="{0479CE70-B5CB-44D4-BD43-64EFCAB78F76}" type="pres">
      <dgm:prSet presAssocID="{FA6A00AE-E849-4763-874C-4ACAB1E350E6}" presName="sibTrans" presStyleLbl="sibTrans2D1" presStyleIdx="0" presStyleCnt="3"/>
      <dgm:spPr/>
    </dgm:pt>
    <dgm:pt modelId="{B8394114-558F-4F4A-A79B-968F7BFF3776}" type="pres">
      <dgm:prSet presAssocID="{FA6A00AE-E849-4763-874C-4ACAB1E350E6}" presName="connectorText" presStyleLbl="sibTrans2D1" presStyleIdx="0" presStyleCnt="3"/>
      <dgm:spPr/>
    </dgm:pt>
    <dgm:pt modelId="{0D711359-B9AA-4386-899D-FF8D1BB0A8A6}" type="pres">
      <dgm:prSet presAssocID="{9AAFC5D2-2308-48A9-A860-5A970334FC6A}" presName="node" presStyleLbl="node1" presStyleIdx="1" presStyleCnt="4">
        <dgm:presLayoutVars>
          <dgm:bulletEnabled val="1"/>
        </dgm:presLayoutVars>
      </dgm:prSet>
      <dgm:spPr/>
    </dgm:pt>
    <dgm:pt modelId="{03A65793-B7E0-4770-A2F6-83CEFE1ED753}" type="pres">
      <dgm:prSet presAssocID="{96A86026-3A76-4E2E-92D4-5F7C41BFA640}" presName="sibTrans" presStyleLbl="sibTrans2D1" presStyleIdx="1" presStyleCnt="3"/>
      <dgm:spPr/>
    </dgm:pt>
    <dgm:pt modelId="{F6CF5497-FE58-4E53-AE85-8D1F62DC0096}" type="pres">
      <dgm:prSet presAssocID="{96A86026-3A76-4E2E-92D4-5F7C41BFA640}" presName="connectorText" presStyleLbl="sibTrans2D1" presStyleIdx="1" presStyleCnt="3"/>
      <dgm:spPr/>
    </dgm:pt>
    <dgm:pt modelId="{C8FCDB5B-6CDF-4A05-B7C6-BB826AF299F8}" type="pres">
      <dgm:prSet presAssocID="{48D65B79-38D3-49AD-A422-22BFDE699EBA}" presName="node" presStyleLbl="node1" presStyleIdx="2" presStyleCnt="4">
        <dgm:presLayoutVars>
          <dgm:bulletEnabled val="1"/>
        </dgm:presLayoutVars>
      </dgm:prSet>
      <dgm:spPr/>
    </dgm:pt>
    <dgm:pt modelId="{0370CA1A-B3D3-46BA-995D-59395CE033A4}" type="pres">
      <dgm:prSet presAssocID="{A97FD10D-71FC-4E52-8C83-54958FD88E17}" presName="sibTrans" presStyleLbl="sibTrans2D1" presStyleIdx="2" presStyleCnt="3"/>
      <dgm:spPr/>
    </dgm:pt>
    <dgm:pt modelId="{B1848785-11FA-47AA-9A85-FA7A6DFB8A2A}" type="pres">
      <dgm:prSet presAssocID="{A97FD10D-71FC-4E52-8C83-54958FD88E17}" presName="connectorText" presStyleLbl="sibTrans2D1" presStyleIdx="2" presStyleCnt="3"/>
      <dgm:spPr/>
    </dgm:pt>
    <dgm:pt modelId="{A795025B-B182-4BFD-978D-35A8F8F394F5}" type="pres">
      <dgm:prSet presAssocID="{AAD3E6C0-13FE-4CDE-9C51-CDDB6E90FC3E}" presName="node" presStyleLbl="node1" presStyleIdx="3" presStyleCnt="4">
        <dgm:presLayoutVars>
          <dgm:bulletEnabled val="1"/>
        </dgm:presLayoutVars>
      </dgm:prSet>
      <dgm:spPr/>
    </dgm:pt>
  </dgm:ptLst>
  <dgm:cxnLst>
    <dgm:cxn modelId="{05C1090D-8808-4253-91B5-DDF8F0B74900}" srcId="{48D65B79-38D3-49AD-A422-22BFDE699EBA}" destId="{C4129F5B-6BDB-4C32-9FF9-0B040D1962C0}" srcOrd="0" destOrd="0" parTransId="{49959C9C-1D34-4BF8-84CC-ABF9B337E0B2}" sibTransId="{56F6FD12-3C32-4CDE-A9A6-413F9EE89EC1}"/>
    <dgm:cxn modelId="{C9FDF50D-0AB3-4404-8D5B-88827F90695F}" type="presOf" srcId="{AAD3E6C0-13FE-4CDE-9C51-CDDB6E90FC3E}" destId="{A795025B-B182-4BFD-978D-35A8F8F394F5}" srcOrd="0" destOrd="0" presId="urn:microsoft.com/office/officeart/2005/8/layout/process5"/>
    <dgm:cxn modelId="{9FFE8122-6213-4D80-A82B-BDDE7DBFD1AC}" type="presOf" srcId="{96A86026-3A76-4E2E-92D4-5F7C41BFA640}" destId="{03A65793-B7E0-4770-A2F6-83CEFE1ED753}" srcOrd="0" destOrd="0" presId="urn:microsoft.com/office/officeart/2005/8/layout/process5"/>
    <dgm:cxn modelId="{07A27925-10FD-4947-8DB6-94C9B4CB1FFC}" srcId="{72C4B4EF-1CE7-4785-BBEE-5350ADAE63C0}" destId="{48D65B79-38D3-49AD-A422-22BFDE699EBA}" srcOrd="2" destOrd="0" parTransId="{F8AAC7FE-A07A-4518-BEBC-4AF29D6E550E}" sibTransId="{A97FD10D-71FC-4E52-8C83-54958FD88E17}"/>
    <dgm:cxn modelId="{96A7292D-5ACB-47B0-A598-37A83DEAC9F8}" srcId="{72C4B4EF-1CE7-4785-BBEE-5350ADAE63C0}" destId="{AAD3E6C0-13FE-4CDE-9C51-CDDB6E90FC3E}" srcOrd="3" destOrd="0" parTransId="{D8E03BAF-1BCB-45FD-AB14-4D00CD5CCAA6}" sibTransId="{FF8E4627-E967-4B1B-BBA7-CFEA17F654F1}"/>
    <dgm:cxn modelId="{6AB5A05C-0DF1-43A0-8F42-8BAEAF52F4F9}" type="presOf" srcId="{A97FD10D-71FC-4E52-8C83-54958FD88E17}" destId="{B1848785-11FA-47AA-9A85-FA7A6DFB8A2A}" srcOrd="1" destOrd="0" presId="urn:microsoft.com/office/officeart/2005/8/layout/process5"/>
    <dgm:cxn modelId="{817FCD44-AF6F-47DF-8A85-EF78F72C98B8}" srcId="{AAD3E6C0-13FE-4CDE-9C51-CDDB6E90FC3E}" destId="{9F8BA20C-EA98-4021-B691-A4C78D6DE509}" srcOrd="0" destOrd="0" parTransId="{149CB737-FE59-4F12-8527-D8BBF8EDE640}" sibTransId="{F05D7E2E-F1F3-4EEB-8083-10D13C6C673C}"/>
    <dgm:cxn modelId="{6F007146-05B5-4C8B-9BAE-E5E010720A75}" srcId="{9AAFC5D2-2308-48A9-A860-5A970334FC6A}" destId="{79A6BA53-3733-4D44-AA7C-64EDD0E89B89}" srcOrd="0" destOrd="0" parTransId="{63BD1193-4D13-4FE0-B40A-80E90AAA446D}" sibTransId="{DD7900A2-B5D9-4BA4-915B-31D3F4D81D0E}"/>
    <dgm:cxn modelId="{536D804B-5E2B-4647-873B-A4AC2559B6B4}" type="presOf" srcId="{48D65B79-38D3-49AD-A422-22BFDE699EBA}" destId="{C8FCDB5B-6CDF-4A05-B7C6-BB826AF299F8}" srcOrd="0" destOrd="0" presId="urn:microsoft.com/office/officeart/2005/8/layout/process5"/>
    <dgm:cxn modelId="{F2EDCE4E-0936-4CA9-97EC-A62431612916}" srcId="{72C4B4EF-1CE7-4785-BBEE-5350ADAE63C0}" destId="{9AAFC5D2-2308-48A9-A860-5A970334FC6A}" srcOrd="1" destOrd="0" parTransId="{4C840ABE-C3A0-4221-86AE-19C991A19F6A}" sibTransId="{96A86026-3A76-4E2E-92D4-5F7C41BFA640}"/>
    <dgm:cxn modelId="{4BF85571-BC56-4D91-AD80-287B42743653}" type="presOf" srcId="{FA6A00AE-E849-4763-874C-4ACAB1E350E6}" destId="{0479CE70-B5CB-44D4-BD43-64EFCAB78F76}" srcOrd="0" destOrd="0" presId="urn:microsoft.com/office/officeart/2005/8/layout/process5"/>
    <dgm:cxn modelId="{AAA28551-22FD-433E-BDCA-7A889049CF6D}" type="presOf" srcId="{5A7821ED-F5C0-49C2-A991-50801D0B1E90}" destId="{8C7401A1-B1FC-4E7D-AD7E-EF7829311A4E}" srcOrd="0" destOrd="0" presId="urn:microsoft.com/office/officeart/2005/8/layout/process5"/>
    <dgm:cxn modelId="{5F2B6D59-476E-48DD-9509-3D6F5C5ED749}" type="presOf" srcId="{93B038A4-AF82-4DB5-BB28-EA98D0BFA4E9}" destId="{8C7401A1-B1FC-4E7D-AD7E-EF7829311A4E}" srcOrd="0" destOrd="1" presId="urn:microsoft.com/office/officeart/2005/8/layout/process5"/>
    <dgm:cxn modelId="{2EBCC485-991D-43C1-B46C-8AD00336693D}" type="presOf" srcId="{A97FD10D-71FC-4E52-8C83-54958FD88E17}" destId="{0370CA1A-B3D3-46BA-995D-59395CE033A4}" srcOrd="0" destOrd="0" presId="urn:microsoft.com/office/officeart/2005/8/layout/process5"/>
    <dgm:cxn modelId="{4C9BFD8C-F44E-4050-B4CB-C40E7765676B}" type="presOf" srcId="{FA6A00AE-E849-4763-874C-4ACAB1E350E6}" destId="{B8394114-558F-4F4A-A79B-968F7BFF3776}" srcOrd="1" destOrd="0" presId="urn:microsoft.com/office/officeart/2005/8/layout/process5"/>
    <dgm:cxn modelId="{E327A78E-CE83-493F-8BD2-B959D044A96F}" type="presOf" srcId="{9AAFC5D2-2308-48A9-A860-5A970334FC6A}" destId="{0D711359-B9AA-4386-899D-FF8D1BB0A8A6}" srcOrd="0" destOrd="0" presId="urn:microsoft.com/office/officeart/2005/8/layout/process5"/>
    <dgm:cxn modelId="{ED5D3F97-7C9C-4BB3-AB1B-466F9646817D}" type="presOf" srcId="{9F8BA20C-EA98-4021-B691-A4C78D6DE509}" destId="{A795025B-B182-4BFD-978D-35A8F8F394F5}" srcOrd="0" destOrd="1" presId="urn:microsoft.com/office/officeart/2005/8/layout/process5"/>
    <dgm:cxn modelId="{ABBC829B-E9F4-47ED-9BEB-CD8D3131E4C0}" type="presOf" srcId="{72C4B4EF-1CE7-4785-BBEE-5350ADAE63C0}" destId="{2E38CE40-DB74-44F6-8EE7-745AED700182}" srcOrd="0" destOrd="0" presId="urn:microsoft.com/office/officeart/2005/8/layout/process5"/>
    <dgm:cxn modelId="{F31D27B9-3F9E-468A-97B2-2E0E03E1EAC8}" type="presOf" srcId="{79A6BA53-3733-4D44-AA7C-64EDD0E89B89}" destId="{0D711359-B9AA-4386-899D-FF8D1BB0A8A6}" srcOrd="0" destOrd="1" presId="urn:microsoft.com/office/officeart/2005/8/layout/process5"/>
    <dgm:cxn modelId="{63C72BBD-4885-44B4-B5CC-E160D591F301}" type="presOf" srcId="{C4129F5B-6BDB-4C32-9FF9-0B040D1962C0}" destId="{C8FCDB5B-6CDF-4A05-B7C6-BB826AF299F8}" srcOrd="0" destOrd="1" presId="urn:microsoft.com/office/officeart/2005/8/layout/process5"/>
    <dgm:cxn modelId="{B7C2D7E5-C8AD-422E-B9CB-8437CEF986BA}" type="presOf" srcId="{96A86026-3A76-4E2E-92D4-5F7C41BFA640}" destId="{F6CF5497-FE58-4E53-AE85-8D1F62DC0096}" srcOrd="1" destOrd="0" presId="urn:microsoft.com/office/officeart/2005/8/layout/process5"/>
    <dgm:cxn modelId="{8625FCED-5B3B-47CB-92EF-149C94592117}" srcId="{5A7821ED-F5C0-49C2-A991-50801D0B1E90}" destId="{93B038A4-AF82-4DB5-BB28-EA98D0BFA4E9}" srcOrd="0" destOrd="0" parTransId="{74E677DE-340F-48A4-A962-DAB5938914E1}" sibTransId="{D7EABB03-0FDB-4F2C-A9F6-321DFF93CBAC}"/>
    <dgm:cxn modelId="{AC646AF8-C7C6-4898-9191-5811B6BE90D8}" srcId="{72C4B4EF-1CE7-4785-BBEE-5350ADAE63C0}" destId="{5A7821ED-F5C0-49C2-A991-50801D0B1E90}" srcOrd="0" destOrd="0" parTransId="{00F7AA86-738F-4CF9-A7AF-F148DA46472A}" sibTransId="{FA6A00AE-E849-4763-874C-4ACAB1E350E6}"/>
    <dgm:cxn modelId="{104FA526-F81A-4A6D-A825-F1890A7710CE}" type="presParOf" srcId="{2E38CE40-DB74-44F6-8EE7-745AED700182}" destId="{8C7401A1-B1FC-4E7D-AD7E-EF7829311A4E}" srcOrd="0" destOrd="0" presId="urn:microsoft.com/office/officeart/2005/8/layout/process5"/>
    <dgm:cxn modelId="{EBECB586-C63E-45E3-9629-ADBFC63CE3B2}" type="presParOf" srcId="{2E38CE40-DB74-44F6-8EE7-745AED700182}" destId="{0479CE70-B5CB-44D4-BD43-64EFCAB78F76}" srcOrd="1" destOrd="0" presId="urn:microsoft.com/office/officeart/2005/8/layout/process5"/>
    <dgm:cxn modelId="{D9C5F4AB-6173-41CD-8452-2A0ADE614BFE}" type="presParOf" srcId="{0479CE70-B5CB-44D4-BD43-64EFCAB78F76}" destId="{B8394114-558F-4F4A-A79B-968F7BFF3776}" srcOrd="0" destOrd="0" presId="urn:microsoft.com/office/officeart/2005/8/layout/process5"/>
    <dgm:cxn modelId="{9C4CB924-2B89-49BD-B932-8CE8F6953F6C}" type="presParOf" srcId="{2E38CE40-DB74-44F6-8EE7-745AED700182}" destId="{0D711359-B9AA-4386-899D-FF8D1BB0A8A6}" srcOrd="2" destOrd="0" presId="urn:microsoft.com/office/officeart/2005/8/layout/process5"/>
    <dgm:cxn modelId="{B1672690-93C0-4B7C-9D11-18312E17C1A6}" type="presParOf" srcId="{2E38CE40-DB74-44F6-8EE7-745AED700182}" destId="{03A65793-B7E0-4770-A2F6-83CEFE1ED753}" srcOrd="3" destOrd="0" presId="urn:microsoft.com/office/officeart/2005/8/layout/process5"/>
    <dgm:cxn modelId="{A54A5306-1A26-4E3A-993A-DDA60EBC5389}" type="presParOf" srcId="{03A65793-B7E0-4770-A2F6-83CEFE1ED753}" destId="{F6CF5497-FE58-4E53-AE85-8D1F62DC0096}" srcOrd="0" destOrd="0" presId="urn:microsoft.com/office/officeart/2005/8/layout/process5"/>
    <dgm:cxn modelId="{76A9EDC0-30FF-44F5-850F-854B565083DB}" type="presParOf" srcId="{2E38CE40-DB74-44F6-8EE7-745AED700182}" destId="{C8FCDB5B-6CDF-4A05-B7C6-BB826AF299F8}" srcOrd="4" destOrd="0" presId="urn:microsoft.com/office/officeart/2005/8/layout/process5"/>
    <dgm:cxn modelId="{494A3BD1-E635-4B92-AF9F-3E82F5EC0FC3}" type="presParOf" srcId="{2E38CE40-DB74-44F6-8EE7-745AED700182}" destId="{0370CA1A-B3D3-46BA-995D-59395CE033A4}" srcOrd="5" destOrd="0" presId="urn:microsoft.com/office/officeart/2005/8/layout/process5"/>
    <dgm:cxn modelId="{1A722054-0F8D-4F7D-9739-AD5DE387315A}" type="presParOf" srcId="{0370CA1A-B3D3-46BA-995D-59395CE033A4}" destId="{B1848785-11FA-47AA-9A85-FA7A6DFB8A2A}" srcOrd="0" destOrd="0" presId="urn:microsoft.com/office/officeart/2005/8/layout/process5"/>
    <dgm:cxn modelId="{4CE0ECFB-2BB4-4A5F-88F0-1A41C6060ACA}" type="presParOf" srcId="{2E38CE40-DB74-44F6-8EE7-745AED700182}" destId="{A795025B-B182-4BFD-978D-35A8F8F394F5}"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C4B4EF-1CE7-4785-BBEE-5350ADAE63C0}"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endParaRPr lang="en-US"/>
        </a:p>
      </dgm:t>
    </dgm:pt>
    <dgm:pt modelId="{5A7821ED-F5C0-49C2-A991-50801D0B1E90}">
      <dgm:prSet phldrT="[Text]" custT="1"/>
      <dgm:spPr>
        <a:solidFill>
          <a:srgbClr val="0070C0"/>
        </a:solidFill>
        <a:ln>
          <a:solidFill>
            <a:schemeClr val="accent1"/>
          </a:solidFill>
        </a:ln>
      </dgm:spPr>
      <dgm:t>
        <a:bodyPr/>
        <a:lstStyle/>
        <a:p>
          <a:r>
            <a:rPr lang="en-US" sz="2400" dirty="0"/>
            <a:t>1. Observe </a:t>
          </a:r>
          <a:br>
            <a:rPr lang="en-US" sz="2200" dirty="0"/>
          </a:br>
          <a:r>
            <a:rPr lang="en-US" sz="2000" dirty="0"/>
            <a:t>(without evaluation)</a:t>
          </a:r>
        </a:p>
      </dgm:t>
    </dgm:pt>
    <dgm:pt modelId="{00F7AA86-738F-4CF9-A7AF-F148DA46472A}" type="parTrans" cxnId="{AC646AF8-C7C6-4898-9191-5811B6BE90D8}">
      <dgm:prSet/>
      <dgm:spPr/>
      <dgm:t>
        <a:bodyPr/>
        <a:lstStyle/>
        <a:p>
          <a:endParaRPr lang="en-US"/>
        </a:p>
      </dgm:t>
    </dgm:pt>
    <dgm:pt modelId="{FA6A00AE-E849-4763-874C-4ACAB1E350E6}" type="sibTrans" cxnId="{AC646AF8-C7C6-4898-9191-5811B6BE90D8}">
      <dgm:prSet/>
      <dgm:spPr>
        <a:solidFill>
          <a:schemeClr val="accent5"/>
        </a:solidFill>
      </dgm:spPr>
      <dgm:t>
        <a:bodyPr/>
        <a:lstStyle/>
        <a:p>
          <a:endParaRPr lang="en-US"/>
        </a:p>
      </dgm:t>
    </dgm:pt>
    <dgm:pt modelId="{9AAFC5D2-2308-48A9-A860-5A970334FC6A}">
      <dgm:prSet phldrT="[Text]" custT="1"/>
      <dgm:spPr>
        <a:solidFill>
          <a:schemeClr val="accent5"/>
        </a:solidFill>
      </dgm:spPr>
      <dgm:t>
        <a:bodyPr/>
        <a:lstStyle/>
        <a:p>
          <a:r>
            <a:rPr lang="en-US" sz="2400" dirty="0"/>
            <a:t>2. Feel</a:t>
          </a:r>
          <a:br>
            <a:rPr lang="en-US" sz="2100" dirty="0"/>
          </a:br>
          <a:r>
            <a:rPr lang="en-US" sz="2000" dirty="0"/>
            <a:t>(Express your feelings)</a:t>
          </a:r>
        </a:p>
      </dgm:t>
    </dgm:pt>
    <dgm:pt modelId="{4C840ABE-C3A0-4221-86AE-19C991A19F6A}" type="parTrans" cxnId="{F2EDCE4E-0936-4CA9-97EC-A62431612916}">
      <dgm:prSet/>
      <dgm:spPr/>
      <dgm:t>
        <a:bodyPr/>
        <a:lstStyle/>
        <a:p>
          <a:endParaRPr lang="en-US"/>
        </a:p>
      </dgm:t>
    </dgm:pt>
    <dgm:pt modelId="{96A86026-3A76-4E2E-92D4-5F7C41BFA640}" type="sibTrans" cxnId="{F2EDCE4E-0936-4CA9-97EC-A62431612916}">
      <dgm:prSet/>
      <dgm:spPr>
        <a:solidFill>
          <a:schemeClr val="accent2"/>
        </a:solidFill>
      </dgm:spPr>
      <dgm:t>
        <a:bodyPr/>
        <a:lstStyle/>
        <a:p>
          <a:endParaRPr lang="en-US"/>
        </a:p>
      </dgm:t>
    </dgm:pt>
    <dgm:pt modelId="{48D65B79-38D3-49AD-A422-22BFDE699EBA}">
      <dgm:prSet phldrT="[Text]" custT="1"/>
      <dgm:spPr>
        <a:solidFill>
          <a:schemeClr val="accent2"/>
        </a:solidFill>
      </dgm:spPr>
      <dgm:t>
        <a:bodyPr/>
        <a:lstStyle/>
        <a:p>
          <a:r>
            <a:rPr lang="en-US" sz="2400" dirty="0"/>
            <a:t>3. Needs</a:t>
          </a:r>
          <a:br>
            <a:rPr lang="en-US" sz="2100" dirty="0"/>
          </a:br>
          <a:r>
            <a:rPr lang="en-US" sz="2000" dirty="0"/>
            <a:t>(Acknowledge the roots of your needs)</a:t>
          </a:r>
        </a:p>
      </dgm:t>
    </dgm:pt>
    <dgm:pt modelId="{F8AAC7FE-A07A-4518-BEBC-4AF29D6E550E}" type="parTrans" cxnId="{07A27925-10FD-4947-8DB6-94C9B4CB1FFC}">
      <dgm:prSet/>
      <dgm:spPr/>
      <dgm:t>
        <a:bodyPr/>
        <a:lstStyle/>
        <a:p>
          <a:endParaRPr lang="en-US"/>
        </a:p>
      </dgm:t>
    </dgm:pt>
    <dgm:pt modelId="{A97FD10D-71FC-4E52-8C83-54958FD88E17}" type="sibTrans" cxnId="{07A27925-10FD-4947-8DB6-94C9B4CB1FFC}">
      <dgm:prSet/>
      <dgm:spPr/>
      <dgm:t>
        <a:bodyPr/>
        <a:lstStyle/>
        <a:p>
          <a:endParaRPr lang="en-US"/>
        </a:p>
      </dgm:t>
    </dgm:pt>
    <dgm:pt modelId="{AAD3E6C0-13FE-4CDE-9C51-CDDB6E90FC3E}">
      <dgm:prSet phldrT="[Text]" custT="1"/>
      <dgm:spPr>
        <a:solidFill>
          <a:schemeClr val="accent6"/>
        </a:solidFill>
      </dgm:spPr>
      <dgm:t>
        <a:bodyPr/>
        <a:lstStyle/>
        <a:p>
          <a:r>
            <a:rPr lang="en-US" sz="2400" dirty="0"/>
            <a:t>4. Request</a:t>
          </a:r>
        </a:p>
      </dgm:t>
    </dgm:pt>
    <dgm:pt modelId="{D8E03BAF-1BCB-45FD-AB14-4D00CD5CCAA6}" type="parTrans" cxnId="{96A7292D-5ACB-47B0-A598-37A83DEAC9F8}">
      <dgm:prSet/>
      <dgm:spPr/>
      <dgm:t>
        <a:bodyPr/>
        <a:lstStyle/>
        <a:p>
          <a:endParaRPr lang="en-US"/>
        </a:p>
      </dgm:t>
    </dgm:pt>
    <dgm:pt modelId="{FF8E4627-E967-4B1B-BBA7-CFEA17F654F1}" type="sibTrans" cxnId="{96A7292D-5ACB-47B0-A598-37A83DEAC9F8}">
      <dgm:prSet/>
      <dgm:spPr/>
      <dgm:t>
        <a:bodyPr/>
        <a:lstStyle/>
        <a:p>
          <a:endParaRPr lang="en-US"/>
        </a:p>
      </dgm:t>
    </dgm:pt>
    <dgm:pt modelId="{93B038A4-AF82-4DB5-BB28-EA98D0BFA4E9}">
      <dgm:prSet phldrT="[Text]" custT="1"/>
      <dgm:spPr>
        <a:solidFill>
          <a:srgbClr val="0070C0"/>
        </a:solidFill>
        <a:ln>
          <a:solidFill>
            <a:schemeClr val="accent1"/>
          </a:solidFill>
        </a:ln>
      </dgm:spPr>
      <dgm:t>
        <a:bodyPr/>
        <a:lstStyle/>
        <a:p>
          <a:r>
            <a:rPr lang="en-US" sz="2000" dirty="0"/>
            <a:t>Stop. Look. What do you see?</a:t>
          </a:r>
        </a:p>
      </dgm:t>
    </dgm:pt>
    <dgm:pt modelId="{74E677DE-340F-48A4-A962-DAB5938914E1}" type="parTrans" cxnId="{8625FCED-5B3B-47CB-92EF-149C94592117}">
      <dgm:prSet/>
      <dgm:spPr/>
      <dgm:t>
        <a:bodyPr/>
        <a:lstStyle/>
        <a:p>
          <a:endParaRPr lang="en-US"/>
        </a:p>
      </dgm:t>
    </dgm:pt>
    <dgm:pt modelId="{D7EABB03-0FDB-4F2C-A9F6-321DFF93CBAC}" type="sibTrans" cxnId="{8625FCED-5B3B-47CB-92EF-149C94592117}">
      <dgm:prSet/>
      <dgm:spPr/>
      <dgm:t>
        <a:bodyPr/>
        <a:lstStyle/>
        <a:p>
          <a:endParaRPr lang="en-US"/>
        </a:p>
      </dgm:t>
    </dgm:pt>
    <dgm:pt modelId="{79A6BA53-3733-4D44-AA7C-64EDD0E89B89}">
      <dgm:prSet phldrT="[Text]" custT="1"/>
      <dgm:spPr>
        <a:solidFill>
          <a:schemeClr val="accent5"/>
        </a:solidFill>
      </dgm:spPr>
      <dgm:t>
        <a:bodyPr/>
        <a:lstStyle/>
        <a:p>
          <a:r>
            <a:rPr lang="en-US" sz="2000" dirty="0"/>
            <a:t>How do you feel?</a:t>
          </a:r>
        </a:p>
      </dgm:t>
    </dgm:pt>
    <dgm:pt modelId="{63BD1193-4D13-4FE0-B40A-80E90AAA446D}" type="parTrans" cxnId="{6F007146-05B5-4C8B-9BAE-E5E010720A75}">
      <dgm:prSet/>
      <dgm:spPr/>
      <dgm:t>
        <a:bodyPr/>
        <a:lstStyle/>
        <a:p>
          <a:endParaRPr lang="en-US"/>
        </a:p>
      </dgm:t>
    </dgm:pt>
    <dgm:pt modelId="{DD7900A2-B5D9-4BA4-915B-31D3F4D81D0E}" type="sibTrans" cxnId="{6F007146-05B5-4C8B-9BAE-E5E010720A75}">
      <dgm:prSet/>
      <dgm:spPr/>
      <dgm:t>
        <a:bodyPr/>
        <a:lstStyle/>
        <a:p>
          <a:endParaRPr lang="en-US"/>
        </a:p>
      </dgm:t>
    </dgm:pt>
    <dgm:pt modelId="{C4129F5B-6BDB-4C32-9FF9-0B040D1962C0}">
      <dgm:prSet phldrT="[Text]" custT="1"/>
      <dgm:spPr>
        <a:solidFill>
          <a:schemeClr val="accent2"/>
        </a:solidFill>
      </dgm:spPr>
      <dgm:t>
        <a:bodyPr/>
        <a:lstStyle/>
        <a:p>
          <a:r>
            <a:rPr lang="en-US" sz="2000" dirty="0"/>
            <a:t>What do you need?</a:t>
          </a:r>
        </a:p>
      </dgm:t>
    </dgm:pt>
    <dgm:pt modelId="{49959C9C-1D34-4BF8-84CC-ABF9B337E0B2}" type="parTrans" cxnId="{05C1090D-8808-4253-91B5-DDF8F0B74900}">
      <dgm:prSet/>
      <dgm:spPr/>
      <dgm:t>
        <a:bodyPr/>
        <a:lstStyle/>
        <a:p>
          <a:endParaRPr lang="en-US"/>
        </a:p>
      </dgm:t>
    </dgm:pt>
    <dgm:pt modelId="{56F6FD12-3C32-4CDE-A9A6-413F9EE89EC1}" type="sibTrans" cxnId="{05C1090D-8808-4253-91B5-DDF8F0B74900}">
      <dgm:prSet/>
      <dgm:spPr/>
      <dgm:t>
        <a:bodyPr/>
        <a:lstStyle/>
        <a:p>
          <a:endParaRPr lang="en-US"/>
        </a:p>
      </dgm:t>
    </dgm:pt>
    <dgm:pt modelId="{9F8BA20C-EA98-4021-B691-A4C78D6DE509}">
      <dgm:prSet phldrT="[Text]" custT="1"/>
      <dgm:spPr>
        <a:solidFill>
          <a:schemeClr val="accent6"/>
        </a:solidFill>
      </dgm:spPr>
      <dgm:t>
        <a:bodyPr/>
        <a:lstStyle/>
        <a:p>
          <a:r>
            <a:rPr lang="en-US" sz="2000" dirty="0"/>
            <a:t>What request will you make?</a:t>
          </a:r>
        </a:p>
      </dgm:t>
    </dgm:pt>
    <dgm:pt modelId="{149CB737-FE59-4F12-8527-D8BBF8EDE640}" type="parTrans" cxnId="{817FCD44-AF6F-47DF-8A85-EF78F72C98B8}">
      <dgm:prSet/>
      <dgm:spPr/>
      <dgm:t>
        <a:bodyPr/>
        <a:lstStyle/>
        <a:p>
          <a:endParaRPr lang="en-US"/>
        </a:p>
      </dgm:t>
    </dgm:pt>
    <dgm:pt modelId="{F05D7E2E-F1F3-4EEB-8083-10D13C6C673C}" type="sibTrans" cxnId="{817FCD44-AF6F-47DF-8A85-EF78F72C98B8}">
      <dgm:prSet/>
      <dgm:spPr/>
      <dgm:t>
        <a:bodyPr/>
        <a:lstStyle/>
        <a:p>
          <a:endParaRPr lang="en-US"/>
        </a:p>
      </dgm:t>
    </dgm:pt>
    <dgm:pt modelId="{2E38CE40-DB74-44F6-8EE7-745AED700182}" type="pres">
      <dgm:prSet presAssocID="{72C4B4EF-1CE7-4785-BBEE-5350ADAE63C0}" presName="diagram" presStyleCnt="0">
        <dgm:presLayoutVars>
          <dgm:dir/>
          <dgm:resizeHandles val="exact"/>
        </dgm:presLayoutVars>
      </dgm:prSet>
      <dgm:spPr/>
    </dgm:pt>
    <dgm:pt modelId="{8C7401A1-B1FC-4E7D-AD7E-EF7829311A4E}" type="pres">
      <dgm:prSet presAssocID="{5A7821ED-F5C0-49C2-A991-50801D0B1E90}" presName="node" presStyleLbl="node1" presStyleIdx="0" presStyleCnt="4">
        <dgm:presLayoutVars>
          <dgm:bulletEnabled val="1"/>
        </dgm:presLayoutVars>
      </dgm:prSet>
      <dgm:spPr/>
    </dgm:pt>
    <dgm:pt modelId="{0479CE70-B5CB-44D4-BD43-64EFCAB78F76}" type="pres">
      <dgm:prSet presAssocID="{FA6A00AE-E849-4763-874C-4ACAB1E350E6}" presName="sibTrans" presStyleLbl="sibTrans2D1" presStyleIdx="0" presStyleCnt="3"/>
      <dgm:spPr/>
    </dgm:pt>
    <dgm:pt modelId="{B8394114-558F-4F4A-A79B-968F7BFF3776}" type="pres">
      <dgm:prSet presAssocID="{FA6A00AE-E849-4763-874C-4ACAB1E350E6}" presName="connectorText" presStyleLbl="sibTrans2D1" presStyleIdx="0" presStyleCnt="3"/>
      <dgm:spPr/>
    </dgm:pt>
    <dgm:pt modelId="{0D711359-B9AA-4386-899D-FF8D1BB0A8A6}" type="pres">
      <dgm:prSet presAssocID="{9AAFC5D2-2308-48A9-A860-5A970334FC6A}" presName="node" presStyleLbl="node1" presStyleIdx="1" presStyleCnt="4">
        <dgm:presLayoutVars>
          <dgm:bulletEnabled val="1"/>
        </dgm:presLayoutVars>
      </dgm:prSet>
      <dgm:spPr/>
    </dgm:pt>
    <dgm:pt modelId="{03A65793-B7E0-4770-A2F6-83CEFE1ED753}" type="pres">
      <dgm:prSet presAssocID="{96A86026-3A76-4E2E-92D4-5F7C41BFA640}" presName="sibTrans" presStyleLbl="sibTrans2D1" presStyleIdx="1" presStyleCnt="3"/>
      <dgm:spPr/>
    </dgm:pt>
    <dgm:pt modelId="{F6CF5497-FE58-4E53-AE85-8D1F62DC0096}" type="pres">
      <dgm:prSet presAssocID="{96A86026-3A76-4E2E-92D4-5F7C41BFA640}" presName="connectorText" presStyleLbl="sibTrans2D1" presStyleIdx="1" presStyleCnt="3"/>
      <dgm:spPr/>
    </dgm:pt>
    <dgm:pt modelId="{C8FCDB5B-6CDF-4A05-B7C6-BB826AF299F8}" type="pres">
      <dgm:prSet presAssocID="{48D65B79-38D3-49AD-A422-22BFDE699EBA}" presName="node" presStyleLbl="node1" presStyleIdx="2" presStyleCnt="4">
        <dgm:presLayoutVars>
          <dgm:bulletEnabled val="1"/>
        </dgm:presLayoutVars>
      </dgm:prSet>
      <dgm:spPr/>
    </dgm:pt>
    <dgm:pt modelId="{0370CA1A-B3D3-46BA-995D-59395CE033A4}" type="pres">
      <dgm:prSet presAssocID="{A97FD10D-71FC-4E52-8C83-54958FD88E17}" presName="sibTrans" presStyleLbl="sibTrans2D1" presStyleIdx="2" presStyleCnt="3"/>
      <dgm:spPr/>
    </dgm:pt>
    <dgm:pt modelId="{B1848785-11FA-47AA-9A85-FA7A6DFB8A2A}" type="pres">
      <dgm:prSet presAssocID="{A97FD10D-71FC-4E52-8C83-54958FD88E17}" presName="connectorText" presStyleLbl="sibTrans2D1" presStyleIdx="2" presStyleCnt="3"/>
      <dgm:spPr/>
    </dgm:pt>
    <dgm:pt modelId="{A795025B-B182-4BFD-978D-35A8F8F394F5}" type="pres">
      <dgm:prSet presAssocID="{AAD3E6C0-13FE-4CDE-9C51-CDDB6E90FC3E}" presName="node" presStyleLbl="node1" presStyleIdx="3" presStyleCnt="4">
        <dgm:presLayoutVars>
          <dgm:bulletEnabled val="1"/>
        </dgm:presLayoutVars>
      </dgm:prSet>
      <dgm:spPr/>
    </dgm:pt>
  </dgm:ptLst>
  <dgm:cxnLst>
    <dgm:cxn modelId="{05C1090D-8808-4253-91B5-DDF8F0B74900}" srcId="{48D65B79-38D3-49AD-A422-22BFDE699EBA}" destId="{C4129F5B-6BDB-4C32-9FF9-0B040D1962C0}" srcOrd="0" destOrd="0" parTransId="{49959C9C-1D34-4BF8-84CC-ABF9B337E0B2}" sibTransId="{56F6FD12-3C32-4CDE-A9A6-413F9EE89EC1}"/>
    <dgm:cxn modelId="{C9FDF50D-0AB3-4404-8D5B-88827F90695F}" type="presOf" srcId="{AAD3E6C0-13FE-4CDE-9C51-CDDB6E90FC3E}" destId="{A795025B-B182-4BFD-978D-35A8F8F394F5}" srcOrd="0" destOrd="0" presId="urn:microsoft.com/office/officeart/2005/8/layout/process5"/>
    <dgm:cxn modelId="{9FFE8122-6213-4D80-A82B-BDDE7DBFD1AC}" type="presOf" srcId="{96A86026-3A76-4E2E-92D4-5F7C41BFA640}" destId="{03A65793-B7E0-4770-A2F6-83CEFE1ED753}" srcOrd="0" destOrd="0" presId="urn:microsoft.com/office/officeart/2005/8/layout/process5"/>
    <dgm:cxn modelId="{07A27925-10FD-4947-8DB6-94C9B4CB1FFC}" srcId="{72C4B4EF-1CE7-4785-BBEE-5350ADAE63C0}" destId="{48D65B79-38D3-49AD-A422-22BFDE699EBA}" srcOrd="2" destOrd="0" parTransId="{F8AAC7FE-A07A-4518-BEBC-4AF29D6E550E}" sibTransId="{A97FD10D-71FC-4E52-8C83-54958FD88E17}"/>
    <dgm:cxn modelId="{96A7292D-5ACB-47B0-A598-37A83DEAC9F8}" srcId="{72C4B4EF-1CE7-4785-BBEE-5350ADAE63C0}" destId="{AAD3E6C0-13FE-4CDE-9C51-CDDB6E90FC3E}" srcOrd="3" destOrd="0" parTransId="{D8E03BAF-1BCB-45FD-AB14-4D00CD5CCAA6}" sibTransId="{FF8E4627-E967-4B1B-BBA7-CFEA17F654F1}"/>
    <dgm:cxn modelId="{6AB5A05C-0DF1-43A0-8F42-8BAEAF52F4F9}" type="presOf" srcId="{A97FD10D-71FC-4E52-8C83-54958FD88E17}" destId="{B1848785-11FA-47AA-9A85-FA7A6DFB8A2A}" srcOrd="1" destOrd="0" presId="urn:microsoft.com/office/officeart/2005/8/layout/process5"/>
    <dgm:cxn modelId="{817FCD44-AF6F-47DF-8A85-EF78F72C98B8}" srcId="{AAD3E6C0-13FE-4CDE-9C51-CDDB6E90FC3E}" destId="{9F8BA20C-EA98-4021-B691-A4C78D6DE509}" srcOrd="0" destOrd="0" parTransId="{149CB737-FE59-4F12-8527-D8BBF8EDE640}" sibTransId="{F05D7E2E-F1F3-4EEB-8083-10D13C6C673C}"/>
    <dgm:cxn modelId="{6F007146-05B5-4C8B-9BAE-E5E010720A75}" srcId="{9AAFC5D2-2308-48A9-A860-5A970334FC6A}" destId="{79A6BA53-3733-4D44-AA7C-64EDD0E89B89}" srcOrd="0" destOrd="0" parTransId="{63BD1193-4D13-4FE0-B40A-80E90AAA446D}" sibTransId="{DD7900A2-B5D9-4BA4-915B-31D3F4D81D0E}"/>
    <dgm:cxn modelId="{536D804B-5E2B-4647-873B-A4AC2559B6B4}" type="presOf" srcId="{48D65B79-38D3-49AD-A422-22BFDE699EBA}" destId="{C8FCDB5B-6CDF-4A05-B7C6-BB826AF299F8}" srcOrd="0" destOrd="0" presId="urn:microsoft.com/office/officeart/2005/8/layout/process5"/>
    <dgm:cxn modelId="{F2EDCE4E-0936-4CA9-97EC-A62431612916}" srcId="{72C4B4EF-1CE7-4785-BBEE-5350ADAE63C0}" destId="{9AAFC5D2-2308-48A9-A860-5A970334FC6A}" srcOrd="1" destOrd="0" parTransId="{4C840ABE-C3A0-4221-86AE-19C991A19F6A}" sibTransId="{96A86026-3A76-4E2E-92D4-5F7C41BFA640}"/>
    <dgm:cxn modelId="{4BF85571-BC56-4D91-AD80-287B42743653}" type="presOf" srcId="{FA6A00AE-E849-4763-874C-4ACAB1E350E6}" destId="{0479CE70-B5CB-44D4-BD43-64EFCAB78F76}" srcOrd="0" destOrd="0" presId="urn:microsoft.com/office/officeart/2005/8/layout/process5"/>
    <dgm:cxn modelId="{AAA28551-22FD-433E-BDCA-7A889049CF6D}" type="presOf" srcId="{5A7821ED-F5C0-49C2-A991-50801D0B1E90}" destId="{8C7401A1-B1FC-4E7D-AD7E-EF7829311A4E}" srcOrd="0" destOrd="0" presId="urn:microsoft.com/office/officeart/2005/8/layout/process5"/>
    <dgm:cxn modelId="{5F2B6D59-476E-48DD-9509-3D6F5C5ED749}" type="presOf" srcId="{93B038A4-AF82-4DB5-BB28-EA98D0BFA4E9}" destId="{8C7401A1-B1FC-4E7D-AD7E-EF7829311A4E}" srcOrd="0" destOrd="1" presId="urn:microsoft.com/office/officeart/2005/8/layout/process5"/>
    <dgm:cxn modelId="{2EBCC485-991D-43C1-B46C-8AD00336693D}" type="presOf" srcId="{A97FD10D-71FC-4E52-8C83-54958FD88E17}" destId="{0370CA1A-B3D3-46BA-995D-59395CE033A4}" srcOrd="0" destOrd="0" presId="urn:microsoft.com/office/officeart/2005/8/layout/process5"/>
    <dgm:cxn modelId="{4C9BFD8C-F44E-4050-B4CB-C40E7765676B}" type="presOf" srcId="{FA6A00AE-E849-4763-874C-4ACAB1E350E6}" destId="{B8394114-558F-4F4A-A79B-968F7BFF3776}" srcOrd="1" destOrd="0" presId="urn:microsoft.com/office/officeart/2005/8/layout/process5"/>
    <dgm:cxn modelId="{E327A78E-CE83-493F-8BD2-B959D044A96F}" type="presOf" srcId="{9AAFC5D2-2308-48A9-A860-5A970334FC6A}" destId="{0D711359-B9AA-4386-899D-FF8D1BB0A8A6}" srcOrd="0" destOrd="0" presId="urn:microsoft.com/office/officeart/2005/8/layout/process5"/>
    <dgm:cxn modelId="{ED5D3F97-7C9C-4BB3-AB1B-466F9646817D}" type="presOf" srcId="{9F8BA20C-EA98-4021-B691-A4C78D6DE509}" destId="{A795025B-B182-4BFD-978D-35A8F8F394F5}" srcOrd="0" destOrd="1" presId="urn:microsoft.com/office/officeart/2005/8/layout/process5"/>
    <dgm:cxn modelId="{ABBC829B-E9F4-47ED-9BEB-CD8D3131E4C0}" type="presOf" srcId="{72C4B4EF-1CE7-4785-BBEE-5350ADAE63C0}" destId="{2E38CE40-DB74-44F6-8EE7-745AED700182}" srcOrd="0" destOrd="0" presId="urn:microsoft.com/office/officeart/2005/8/layout/process5"/>
    <dgm:cxn modelId="{F31D27B9-3F9E-468A-97B2-2E0E03E1EAC8}" type="presOf" srcId="{79A6BA53-3733-4D44-AA7C-64EDD0E89B89}" destId="{0D711359-B9AA-4386-899D-FF8D1BB0A8A6}" srcOrd="0" destOrd="1" presId="urn:microsoft.com/office/officeart/2005/8/layout/process5"/>
    <dgm:cxn modelId="{63C72BBD-4885-44B4-B5CC-E160D591F301}" type="presOf" srcId="{C4129F5B-6BDB-4C32-9FF9-0B040D1962C0}" destId="{C8FCDB5B-6CDF-4A05-B7C6-BB826AF299F8}" srcOrd="0" destOrd="1" presId="urn:microsoft.com/office/officeart/2005/8/layout/process5"/>
    <dgm:cxn modelId="{B7C2D7E5-C8AD-422E-B9CB-8437CEF986BA}" type="presOf" srcId="{96A86026-3A76-4E2E-92D4-5F7C41BFA640}" destId="{F6CF5497-FE58-4E53-AE85-8D1F62DC0096}" srcOrd="1" destOrd="0" presId="urn:microsoft.com/office/officeart/2005/8/layout/process5"/>
    <dgm:cxn modelId="{8625FCED-5B3B-47CB-92EF-149C94592117}" srcId="{5A7821ED-F5C0-49C2-A991-50801D0B1E90}" destId="{93B038A4-AF82-4DB5-BB28-EA98D0BFA4E9}" srcOrd="0" destOrd="0" parTransId="{74E677DE-340F-48A4-A962-DAB5938914E1}" sibTransId="{D7EABB03-0FDB-4F2C-A9F6-321DFF93CBAC}"/>
    <dgm:cxn modelId="{AC646AF8-C7C6-4898-9191-5811B6BE90D8}" srcId="{72C4B4EF-1CE7-4785-BBEE-5350ADAE63C0}" destId="{5A7821ED-F5C0-49C2-A991-50801D0B1E90}" srcOrd="0" destOrd="0" parTransId="{00F7AA86-738F-4CF9-A7AF-F148DA46472A}" sibTransId="{FA6A00AE-E849-4763-874C-4ACAB1E350E6}"/>
    <dgm:cxn modelId="{104FA526-F81A-4A6D-A825-F1890A7710CE}" type="presParOf" srcId="{2E38CE40-DB74-44F6-8EE7-745AED700182}" destId="{8C7401A1-B1FC-4E7D-AD7E-EF7829311A4E}" srcOrd="0" destOrd="0" presId="urn:microsoft.com/office/officeart/2005/8/layout/process5"/>
    <dgm:cxn modelId="{EBECB586-C63E-45E3-9629-ADBFC63CE3B2}" type="presParOf" srcId="{2E38CE40-DB74-44F6-8EE7-745AED700182}" destId="{0479CE70-B5CB-44D4-BD43-64EFCAB78F76}" srcOrd="1" destOrd="0" presId="urn:microsoft.com/office/officeart/2005/8/layout/process5"/>
    <dgm:cxn modelId="{D9C5F4AB-6173-41CD-8452-2A0ADE614BFE}" type="presParOf" srcId="{0479CE70-B5CB-44D4-BD43-64EFCAB78F76}" destId="{B8394114-558F-4F4A-A79B-968F7BFF3776}" srcOrd="0" destOrd="0" presId="urn:microsoft.com/office/officeart/2005/8/layout/process5"/>
    <dgm:cxn modelId="{9C4CB924-2B89-49BD-B932-8CE8F6953F6C}" type="presParOf" srcId="{2E38CE40-DB74-44F6-8EE7-745AED700182}" destId="{0D711359-B9AA-4386-899D-FF8D1BB0A8A6}" srcOrd="2" destOrd="0" presId="urn:microsoft.com/office/officeart/2005/8/layout/process5"/>
    <dgm:cxn modelId="{B1672690-93C0-4B7C-9D11-18312E17C1A6}" type="presParOf" srcId="{2E38CE40-DB74-44F6-8EE7-745AED700182}" destId="{03A65793-B7E0-4770-A2F6-83CEFE1ED753}" srcOrd="3" destOrd="0" presId="urn:microsoft.com/office/officeart/2005/8/layout/process5"/>
    <dgm:cxn modelId="{A54A5306-1A26-4E3A-993A-DDA60EBC5389}" type="presParOf" srcId="{03A65793-B7E0-4770-A2F6-83CEFE1ED753}" destId="{F6CF5497-FE58-4E53-AE85-8D1F62DC0096}" srcOrd="0" destOrd="0" presId="urn:microsoft.com/office/officeart/2005/8/layout/process5"/>
    <dgm:cxn modelId="{76A9EDC0-30FF-44F5-850F-854B565083DB}" type="presParOf" srcId="{2E38CE40-DB74-44F6-8EE7-745AED700182}" destId="{C8FCDB5B-6CDF-4A05-B7C6-BB826AF299F8}" srcOrd="4" destOrd="0" presId="urn:microsoft.com/office/officeart/2005/8/layout/process5"/>
    <dgm:cxn modelId="{494A3BD1-E635-4B92-AF9F-3E82F5EC0FC3}" type="presParOf" srcId="{2E38CE40-DB74-44F6-8EE7-745AED700182}" destId="{0370CA1A-B3D3-46BA-995D-59395CE033A4}" srcOrd="5" destOrd="0" presId="urn:microsoft.com/office/officeart/2005/8/layout/process5"/>
    <dgm:cxn modelId="{1A722054-0F8D-4F7D-9739-AD5DE387315A}" type="presParOf" srcId="{0370CA1A-B3D3-46BA-995D-59395CE033A4}" destId="{B1848785-11FA-47AA-9A85-FA7A6DFB8A2A}" srcOrd="0" destOrd="0" presId="urn:microsoft.com/office/officeart/2005/8/layout/process5"/>
    <dgm:cxn modelId="{4CE0ECFB-2BB4-4A5F-88F0-1A41C6060ACA}" type="presParOf" srcId="{2E38CE40-DB74-44F6-8EE7-745AED700182}" destId="{A795025B-B182-4BFD-978D-35A8F8F394F5}"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39074-5451-484C-94A1-1876CD09012D}">
      <dsp:nvSpPr>
        <dsp:cNvPr id="0" name=""/>
        <dsp:cNvSpPr/>
      </dsp:nvSpPr>
      <dsp:spPr>
        <a:xfrm>
          <a:off x="3095624" y="232"/>
          <a:ext cx="1936750" cy="1258887"/>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Observations</a:t>
          </a:r>
        </a:p>
        <a:p>
          <a:pPr marL="228600" lvl="1" indent="-228600" algn="l" defTabSz="1066800">
            <a:lnSpc>
              <a:spcPct val="90000"/>
            </a:lnSpc>
            <a:spcBef>
              <a:spcPct val="0"/>
            </a:spcBef>
            <a:spcAft>
              <a:spcPct val="15000"/>
            </a:spcAft>
            <a:buChar char="•"/>
          </a:pPr>
          <a:r>
            <a:rPr lang="en-US" sz="2400" kern="1200" dirty="0"/>
            <a:t>facts</a:t>
          </a:r>
        </a:p>
      </dsp:txBody>
      <dsp:txXfrm>
        <a:off x="3157078" y="61686"/>
        <a:ext cx="1813842" cy="1135979"/>
      </dsp:txXfrm>
    </dsp:sp>
    <dsp:sp modelId="{7CF9D666-9E02-424D-B3A9-52CECD78A2DC}">
      <dsp:nvSpPr>
        <dsp:cNvPr id="0" name=""/>
        <dsp:cNvSpPr/>
      </dsp:nvSpPr>
      <dsp:spPr>
        <a:xfrm>
          <a:off x="1984342" y="629676"/>
          <a:ext cx="4159314" cy="4159314"/>
        </a:xfrm>
        <a:custGeom>
          <a:avLst/>
          <a:gdLst/>
          <a:ahLst/>
          <a:cxnLst/>
          <a:rect l="0" t="0" r="0" b="0"/>
          <a:pathLst>
            <a:path>
              <a:moveTo>
                <a:pt x="3315338" y="406915"/>
              </a:moveTo>
              <a:arcTo wR="2079657" hR="2079657" stAng="18387232" swAng="1633569"/>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3507223-E47F-4152-818C-E262367B1674}">
      <dsp:nvSpPr>
        <dsp:cNvPr id="0" name=""/>
        <dsp:cNvSpPr/>
      </dsp:nvSpPr>
      <dsp:spPr>
        <a:xfrm>
          <a:off x="5175282" y="2079889"/>
          <a:ext cx="1936750" cy="1258887"/>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Feelings</a:t>
          </a:r>
          <a:endParaRPr lang="en-US" sz="3000" kern="1200" dirty="0"/>
        </a:p>
        <a:p>
          <a:pPr marL="228600" lvl="1" indent="-228600" algn="l" defTabSz="1066800">
            <a:lnSpc>
              <a:spcPct val="90000"/>
            </a:lnSpc>
            <a:spcBef>
              <a:spcPct val="0"/>
            </a:spcBef>
            <a:spcAft>
              <a:spcPct val="15000"/>
            </a:spcAft>
            <a:buChar char="•"/>
          </a:pPr>
          <a:r>
            <a:rPr lang="en-US" sz="2400" kern="1200" dirty="0"/>
            <a:t>emotions</a:t>
          </a:r>
        </a:p>
      </dsp:txBody>
      <dsp:txXfrm>
        <a:off x="5236736" y="2141343"/>
        <a:ext cx="1813842" cy="1135979"/>
      </dsp:txXfrm>
    </dsp:sp>
    <dsp:sp modelId="{1F443432-C833-4F1F-867A-D18FBF2B662A}">
      <dsp:nvSpPr>
        <dsp:cNvPr id="0" name=""/>
        <dsp:cNvSpPr/>
      </dsp:nvSpPr>
      <dsp:spPr>
        <a:xfrm>
          <a:off x="1984342" y="629676"/>
          <a:ext cx="4159314" cy="4159314"/>
        </a:xfrm>
        <a:custGeom>
          <a:avLst/>
          <a:gdLst/>
          <a:ahLst/>
          <a:cxnLst/>
          <a:rect l="0" t="0" r="0" b="0"/>
          <a:pathLst>
            <a:path>
              <a:moveTo>
                <a:pt x="3943720" y="3001743"/>
              </a:moveTo>
              <a:arcTo wR="2079657" hR="2079657" stAng="1579199" swAng="1633569"/>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7D127BB-7EDF-499A-BF10-BE4CD09AE201}">
      <dsp:nvSpPr>
        <dsp:cNvPr id="0" name=""/>
        <dsp:cNvSpPr/>
      </dsp:nvSpPr>
      <dsp:spPr>
        <a:xfrm>
          <a:off x="3095625" y="4159546"/>
          <a:ext cx="1936750" cy="1258887"/>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Needs</a:t>
          </a:r>
        </a:p>
        <a:p>
          <a:pPr marL="228600" lvl="1" indent="-228600" algn="l" defTabSz="1066800">
            <a:lnSpc>
              <a:spcPct val="90000"/>
            </a:lnSpc>
            <a:spcBef>
              <a:spcPct val="0"/>
            </a:spcBef>
            <a:spcAft>
              <a:spcPct val="15000"/>
            </a:spcAft>
            <a:buChar char="•"/>
          </a:pPr>
          <a:r>
            <a:rPr lang="en-US" sz="2400" kern="1200" dirty="0"/>
            <a:t>values</a:t>
          </a:r>
        </a:p>
      </dsp:txBody>
      <dsp:txXfrm>
        <a:off x="3157079" y="4221000"/>
        <a:ext cx="1813842" cy="1135979"/>
      </dsp:txXfrm>
    </dsp:sp>
    <dsp:sp modelId="{C2B8EE87-3F5F-4A5A-94B9-139E11E814EF}">
      <dsp:nvSpPr>
        <dsp:cNvPr id="0" name=""/>
        <dsp:cNvSpPr/>
      </dsp:nvSpPr>
      <dsp:spPr>
        <a:xfrm>
          <a:off x="1984342" y="629676"/>
          <a:ext cx="4159314" cy="4159314"/>
        </a:xfrm>
        <a:custGeom>
          <a:avLst/>
          <a:gdLst/>
          <a:ahLst/>
          <a:cxnLst/>
          <a:rect l="0" t="0" r="0" b="0"/>
          <a:pathLst>
            <a:path>
              <a:moveTo>
                <a:pt x="843976" y="3752399"/>
              </a:moveTo>
              <a:arcTo wR="2079657" hR="2079657" stAng="7587232" swAng="1633569"/>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44694B4-FD85-4A4D-81C2-405A9A5CFAEB}">
      <dsp:nvSpPr>
        <dsp:cNvPr id="0" name=""/>
        <dsp:cNvSpPr/>
      </dsp:nvSpPr>
      <dsp:spPr>
        <a:xfrm>
          <a:off x="1015967" y="2079889"/>
          <a:ext cx="1936750" cy="1258887"/>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Requests</a:t>
          </a:r>
        </a:p>
        <a:p>
          <a:pPr marL="228600" lvl="1" indent="-228600" algn="l" defTabSz="1066800">
            <a:lnSpc>
              <a:spcPct val="90000"/>
            </a:lnSpc>
            <a:spcBef>
              <a:spcPct val="0"/>
            </a:spcBef>
            <a:spcAft>
              <a:spcPct val="15000"/>
            </a:spcAft>
            <a:buChar char="•"/>
          </a:pPr>
          <a:r>
            <a:rPr lang="en-US" sz="2400" kern="1200" dirty="0"/>
            <a:t>actions</a:t>
          </a:r>
        </a:p>
      </dsp:txBody>
      <dsp:txXfrm>
        <a:off x="1077421" y="2141343"/>
        <a:ext cx="1813842" cy="1135979"/>
      </dsp:txXfrm>
    </dsp:sp>
    <dsp:sp modelId="{D3A5D2D7-7179-404F-A559-2FBE31C744C1}">
      <dsp:nvSpPr>
        <dsp:cNvPr id="0" name=""/>
        <dsp:cNvSpPr/>
      </dsp:nvSpPr>
      <dsp:spPr>
        <a:xfrm>
          <a:off x="1984342" y="629676"/>
          <a:ext cx="4159314" cy="4159314"/>
        </a:xfrm>
        <a:custGeom>
          <a:avLst/>
          <a:gdLst/>
          <a:ahLst/>
          <a:cxnLst/>
          <a:rect l="0" t="0" r="0" b="0"/>
          <a:pathLst>
            <a:path>
              <a:moveTo>
                <a:pt x="215594" y="1157570"/>
              </a:moveTo>
              <a:arcTo wR="2079657" hR="2079657" stAng="12379199" swAng="1633569"/>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39074-5451-484C-94A1-1876CD09012D}">
      <dsp:nvSpPr>
        <dsp:cNvPr id="0" name=""/>
        <dsp:cNvSpPr/>
      </dsp:nvSpPr>
      <dsp:spPr>
        <a:xfrm>
          <a:off x="3095624" y="232"/>
          <a:ext cx="1936750" cy="1258887"/>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Observations</a:t>
          </a:r>
        </a:p>
        <a:p>
          <a:pPr marL="228600" lvl="1" indent="-228600" algn="l" defTabSz="1066800">
            <a:lnSpc>
              <a:spcPct val="90000"/>
            </a:lnSpc>
            <a:spcBef>
              <a:spcPct val="0"/>
            </a:spcBef>
            <a:spcAft>
              <a:spcPct val="15000"/>
            </a:spcAft>
            <a:buChar char="•"/>
          </a:pPr>
          <a:r>
            <a:rPr lang="en-US" sz="2400" kern="1200" dirty="0"/>
            <a:t>facts</a:t>
          </a:r>
        </a:p>
      </dsp:txBody>
      <dsp:txXfrm>
        <a:off x="3157078" y="61686"/>
        <a:ext cx="1813842" cy="1135979"/>
      </dsp:txXfrm>
    </dsp:sp>
    <dsp:sp modelId="{7CF9D666-9E02-424D-B3A9-52CECD78A2DC}">
      <dsp:nvSpPr>
        <dsp:cNvPr id="0" name=""/>
        <dsp:cNvSpPr/>
      </dsp:nvSpPr>
      <dsp:spPr>
        <a:xfrm>
          <a:off x="1984342" y="629676"/>
          <a:ext cx="4159314" cy="4159314"/>
        </a:xfrm>
        <a:custGeom>
          <a:avLst/>
          <a:gdLst/>
          <a:ahLst/>
          <a:cxnLst/>
          <a:rect l="0" t="0" r="0" b="0"/>
          <a:pathLst>
            <a:path>
              <a:moveTo>
                <a:pt x="3315338" y="406915"/>
              </a:moveTo>
              <a:arcTo wR="2079657" hR="2079657" stAng="18387232" swAng="1633569"/>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3507223-E47F-4152-818C-E262367B1674}">
      <dsp:nvSpPr>
        <dsp:cNvPr id="0" name=""/>
        <dsp:cNvSpPr/>
      </dsp:nvSpPr>
      <dsp:spPr>
        <a:xfrm>
          <a:off x="5175282" y="2079889"/>
          <a:ext cx="1936750" cy="1258887"/>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Feelings</a:t>
          </a:r>
          <a:endParaRPr lang="en-US" sz="3000" kern="1200" dirty="0"/>
        </a:p>
        <a:p>
          <a:pPr marL="228600" lvl="1" indent="-228600" algn="l" defTabSz="1066800">
            <a:lnSpc>
              <a:spcPct val="90000"/>
            </a:lnSpc>
            <a:spcBef>
              <a:spcPct val="0"/>
            </a:spcBef>
            <a:spcAft>
              <a:spcPct val="15000"/>
            </a:spcAft>
            <a:buChar char="•"/>
          </a:pPr>
          <a:r>
            <a:rPr lang="en-US" sz="2400" kern="1200" dirty="0"/>
            <a:t>emotions</a:t>
          </a:r>
        </a:p>
      </dsp:txBody>
      <dsp:txXfrm>
        <a:off x="5236736" y="2141343"/>
        <a:ext cx="1813842" cy="1135979"/>
      </dsp:txXfrm>
    </dsp:sp>
    <dsp:sp modelId="{1F443432-C833-4F1F-867A-D18FBF2B662A}">
      <dsp:nvSpPr>
        <dsp:cNvPr id="0" name=""/>
        <dsp:cNvSpPr/>
      </dsp:nvSpPr>
      <dsp:spPr>
        <a:xfrm>
          <a:off x="1984342" y="629676"/>
          <a:ext cx="4159314" cy="4159314"/>
        </a:xfrm>
        <a:custGeom>
          <a:avLst/>
          <a:gdLst/>
          <a:ahLst/>
          <a:cxnLst/>
          <a:rect l="0" t="0" r="0" b="0"/>
          <a:pathLst>
            <a:path>
              <a:moveTo>
                <a:pt x="3943720" y="3001743"/>
              </a:moveTo>
              <a:arcTo wR="2079657" hR="2079657" stAng="1579199" swAng="1633569"/>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7D127BB-7EDF-499A-BF10-BE4CD09AE201}">
      <dsp:nvSpPr>
        <dsp:cNvPr id="0" name=""/>
        <dsp:cNvSpPr/>
      </dsp:nvSpPr>
      <dsp:spPr>
        <a:xfrm>
          <a:off x="3095625" y="4159546"/>
          <a:ext cx="1936750" cy="1258887"/>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Needs</a:t>
          </a:r>
        </a:p>
        <a:p>
          <a:pPr marL="228600" lvl="1" indent="-228600" algn="l" defTabSz="1066800">
            <a:lnSpc>
              <a:spcPct val="90000"/>
            </a:lnSpc>
            <a:spcBef>
              <a:spcPct val="0"/>
            </a:spcBef>
            <a:spcAft>
              <a:spcPct val="15000"/>
            </a:spcAft>
            <a:buChar char="•"/>
          </a:pPr>
          <a:r>
            <a:rPr lang="en-US" sz="2400" kern="1200" dirty="0"/>
            <a:t>values</a:t>
          </a:r>
        </a:p>
      </dsp:txBody>
      <dsp:txXfrm>
        <a:off x="3157079" y="4221000"/>
        <a:ext cx="1813842" cy="1135979"/>
      </dsp:txXfrm>
    </dsp:sp>
    <dsp:sp modelId="{C2B8EE87-3F5F-4A5A-94B9-139E11E814EF}">
      <dsp:nvSpPr>
        <dsp:cNvPr id="0" name=""/>
        <dsp:cNvSpPr/>
      </dsp:nvSpPr>
      <dsp:spPr>
        <a:xfrm>
          <a:off x="1984342" y="629676"/>
          <a:ext cx="4159314" cy="4159314"/>
        </a:xfrm>
        <a:custGeom>
          <a:avLst/>
          <a:gdLst/>
          <a:ahLst/>
          <a:cxnLst/>
          <a:rect l="0" t="0" r="0" b="0"/>
          <a:pathLst>
            <a:path>
              <a:moveTo>
                <a:pt x="843976" y="3752399"/>
              </a:moveTo>
              <a:arcTo wR="2079657" hR="2079657" stAng="7587232" swAng="1633569"/>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44694B4-FD85-4A4D-81C2-405A9A5CFAEB}">
      <dsp:nvSpPr>
        <dsp:cNvPr id="0" name=""/>
        <dsp:cNvSpPr/>
      </dsp:nvSpPr>
      <dsp:spPr>
        <a:xfrm>
          <a:off x="1015967" y="2079889"/>
          <a:ext cx="1936750" cy="1258887"/>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Requests</a:t>
          </a:r>
        </a:p>
        <a:p>
          <a:pPr marL="228600" lvl="1" indent="-228600" algn="l" defTabSz="1066800">
            <a:lnSpc>
              <a:spcPct val="90000"/>
            </a:lnSpc>
            <a:spcBef>
              <a:spcPct val="0"/>
            </a:spcBef>
            <a:spcAft>
              <a:spcPct val="15000"/>
            </a:spcAft>
            <a:buChar char="•"/>
          </a:pPr>
          <a:r>
            <a:rPr lang="en-US" sz="2400" kern="1200" dirty="0"/>
            <a:t>actions</a:t>
          </a:r>
        </a:p>
      </dsp:txBody>
      <dsp:txXfrm>
        <a:off x="1077421" y="2141343"/>
        <a:ext cx="1813842" cy="1135979"/>
      </dsp:txXfrm>
    </dsp:sp>
    <dsp:sp modelId="{D3A5D2D7-7179-404F-A559-2FBE31C744C1}">
      <dsp:nvSpPr>
        <dsp:cNvPr id="0" name=""/>
        <dsp:cNvSpPr/>
      </dsp:nvSpPr>
      <dsp:spPr>
        <a:xfrm>
          <a:off x="1984342" y="629676"/>
          <a:ext cx="4159314" cy="4159314"/>
        </a:xfrm>
        <a:custGeom>
          <a:avLst/>
          <a:gdLst/>
          <a:ahLst/>
          <a:cxnLst/>
          <a:rect l="0" t="0" r="0" b="0"/>
          <a:pathLst>
            <a:path>
              <a:moveTo>
                <a:pt x="215594" y="1157570"/>
              </a:moveTo>
              <a:arcTo wR="2079657" hR="2079657" stAng="12379199" swAng="1633569"/>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401A1-B1FC-4E7D-AD7E-EF7829311A4E}">
      <dsp:nvSpPr>
        <dsp:cNvPr id="0" name=""/>
        <dsp:cNvSpPr/>
      </dsp:nvSpPr>
      <dsp:spPr>
        <a:xfrm>
          <a:off x="1212" y="1360847"/>
          <a:ext cx="2585190" cy="1551114"/>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1. Observe </a:t>
          </a:r>
          <a:br>
            <a:rPr lang="en-US" sz="2200" kern="1200" dirty="0"/>
          </a:br>
          <a:r>
            <a:rPr lang="en-US" sz="2000" kern="1200" dirty="0"/>
            <a:t>(without evaluation)</a:t>
          </a:r>
        </a:p>
        <a:p>
          <a:pPr marL="228600" lvl="1" indent="-228600" algn="l" defTabSz="889000">
            <a:lnSpc>
              <a:spcPct val="90000"/>
            </a:lnSpc>
            <a:spcBef>
              <a:spcPct val="0"/>
            </a:spcBef>
            <a:spcAft>
              <a:spcPct val="15000"/>
            </a:spcAft>
            <a:buChar char="•"/>
          </a:pPr>
          <a:r>
            <a:rPr lang="en-US" sz="2000" kern="1200" dirty="0"/>
            <a:t>Stop. Look. What do you see?</a:t>
          </a:r>
        </a:p>
      </dsp:txBody>
      <dsp:txXfrm>
        <a:off x="46643" y="1406278"/>
        <a:ext cx="2494328" cy="1460252"/>
      </dsp:txXfrm>
    </dsp:sp>
    <dsp:sp modelId="{0479CE70-B5CB-44D4-BD43-64EFCAB78F76}">
      <dsp:nvSpPr>
        <dsp:cNvPr id="0" name=""/>
        <dsp:cNvSpPr/>
      </dsp:nvSpPr>
      <dsp:spPr>
        <a:xfrm>
          <a:off x="2813899" y="1815841"/>
          <a:ext cx="548060" cy="641127"/>
        </a:xfrm>
        <a:prstGeom prst="rightArrow">
          <a:avLst>
            <a:gd name="adj1" fmla="val 60000"/>
            <a:gd name="adj2" fmla="val 50000"/>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2813899" y="1944066"/>
        <a:ext cx="383642" cy="384677"/>
      </dsp:txXfrm>
    </dsp:sp>
    <dsp:sp modelId="{0D711359-B9AA-4386-899D-FF8D1BB0A8A6}">
      <dsp:nvSpPr>
        <dsp:cNvPr id="0" name=""/>
        <dsp:cNvSpPr/>
      </dsp:nvSpPr>
      <dsp:spPr>
        <a:xfrm>
          <a:off x="3620478" y="1360847"/>
          <a:ext cx="2585190" cy="1551114"/>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2. Feel</a:t>
          </a:r>
          <a:br>
            <a:rPr lang="en-US" sz="2100" kern="1200" dirty="0"/>
          </a:br>
          <a:r>
            <a:rPr lang="en-US" sz="2000" kern="1200" dirty="0"/>
            <a:t>(Express your feelings)</a:t>
          </a:r>
        </a:p>
        <a:p>
          <a:pPr marL="228600" lvl="1" indent="-228600" algn="l" defTabSz="889000">
            <a:lnSpc>
              <a:spcPct val="90000"/>
            </a:lnSpc>
            <a:spcBef>
              <a:spcPct val="0"/>
            </a:spcBef>
            <a:spcAft>
              <a:spcPct val="15000"/>
            </a:spcAft>
            <a:buChar char="•"/>
          </a:pPr>
          <a:r>
            <a:rPr lang="en-US" sz="2000" kern="1200" dirty="0"/>
            <a:t>How do you feel?</a:t>
          </a:r>
        </a:p>
      </dsp:txBody>
      <dsp:txXfrm>
        <a:off x="3665909" y="1406278"/>
        <a:ext cx="2494328" cy="1460252"/>
      </dsp:txXfrm>
    </dsp:sp>
    <dsp:sp modelId="{03A65793-B7E0-4770-A2F6-83CEFE1ED753}">
      <dsp:nvSpPr>
        <dsp:cNvPr id="0" name=""/>
        <dsp:cNvSpPr/>
      </dsp:nvSpPr>
      <dsp:spPr>
        <a:xfrm rot="5400000">
          <a:off x="4639043" y="3092925"/>
          <a:ext cx="548060" cy="641127"/>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5400000">
        <a:off x="4720735" y="3139458"/>
        <a:ext cx="384677" cy="383642"/>
      </dsp:txXfrm>
    </dsp:sp>
    <dsp:sp modelId="{C8FCDB5B-6CDF-4A05-B7C6-BB826AF299F8}">
      <dsp:nvSpPr>
        <dsp:cNvPr id="0" name=""/>
        <dsp:cNvSpPr/>
      </dsp:nvSpPr>
      <dsp:spPr>
        <a:xfrm>
          <a:off x="3620478" y="3946038"/>
          <a:ext cx="2585190" cy="155111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3. Needs</a:t>
          </a:r>
          <a:br>
            <a:rPr lang="en-US" sz="2100" kern="1200" dirty="0"/>
          </a:br>
          <a:r>
            <a:rPr lang="en-US" sz="2000" kern="1200" dirty="0"/>
            <a:t>(Acknowledge the roots of your needs)</a:t>
          </a:r>
        </a:p>
        <a:p>
          <a:pPr marL="228600" lvl="1" indent="-228600" algn="l" defTabSz="889000">
            <a:lnSpc>
              <a:spcPct val="90000"/>
            </a:lnSpc>
            <a:spcBef>
              <a:spcPct val="0"/>
            </a:spcBef>
            <a:spcAft>
              <a:spcPct val="15000"/>
            </a:spcAft>
            <a:buChar char="•"/>
          </a:pPr>
          <a:r>
            <a:rPr lang="en-US" sz="2000" kern="1200" dirty="0"/>
            <a:t>What do you need?</a:t>
          </a:r>
        </a:p>
      </dsp:txBody>
      <dsp:txXfrm>
        <a:off x="3665909" y="3991469"/>
        <a:ext cx="2494328" cy="1460252"/>
      </dsp:txXfrm>
    </dsp:sp>
    <dsp:sp modelId="{0370CA1A-B3D3-46BA-995D-59395CE033A4}">
      <dsp:nvSpPr>
        <dsp:cNvPr id="0" name=""/>
        <dsp:cNvSpPr/>
      </dsp:nvSpPr>
      <dsp:spPr>
        <a:xfrm rot="10800000">
          <a:off x="2844921" y="4401031"/>
          <a:ext cx="548060" cy="641127"/>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3009339" y="4529256"/>
        <a:ext cx="383642" cy="384677"/>
      </dsp:txXfrm>
    </dsp:sp>
    <dsp:sp modelId="{A795025B-B182-4BFD-978D-35A8F8F394F5}">
      <dsp:nvSpPr>
        <dsp:cNvPr id="0" name=""/>
        <dsp:cNvSpPr/>
      </dsp:nvSpPr>
      <dsp:spPr>
        <a:xfrm>
          <a:off x="1212" y="3946038"/>
          <a:ext cx="2585190" cy="1551114"/>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4. Request</a:t>
          </a:r>
        </a:p>
        <a:p>
          <a:pPr marL="228600" lvl="1" indent="-228600" algn="l" defTabSz="889000">
            <a:lnSpc>
              <a:spcPct val="90000"/>
            </a:lnSpc>
            <a:spcBef>
              <a:spcPct val="0"/>
            </a:spcBef>
            <a:spcAft>
              <a:spcPct val="15000"/>
            </a:spcAft>
            <a:buChar char="•"/>
          </a:pPr>
          <a:r>
            <a:rPr lang="en-US" sz="2000" kern="1200" dirty="0"/>
            <a:t>What request will you make?</a:t>
          </a:r>
        </a:p>
      </dsp:txBody>
      <dsp:txXfrm>
        <a:off x="46643" y="3991469"/>
        <a:ext cx="2494328" cy="14602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401A1-B1FC-4E7D-AD7E-EF7829311A4E}">
      <dsp:nvSpPr>
        <dsp:cNvPr id="0" name=""/>
        <dsp:cNvSpPr/>
      </dsp:nvSpPr>
      <dsp:spPr>
        <a:xfrm>
          <a:off x="1212" y="1360847"/>
          <a:ext cx="2585190" cy="1551114"/>
        </a:xfrm>
        <a:prstGeom prst="roundRect">
          <a:avLst>
            <a:gd name="adj" fmla="val 10000"/>
          </a:avLst>
        </a:prstGeom>
        <a:solidFill>
          <a:srgbClr val="0070C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1. Observe </a:t>
          </a:r>
          <a:br>
            <a:rPr lang="en-US" sz="2200" kern="1200" dirty="0"/>
          </a:br>
          <a:r>
            <a:rPr lang="en-US" sz="2000" kern="1200" dirty="0"/>
            <a:t>(without evaluation)</a:t>
          </a:r>
        </a:p>
        <a:p>
          <a:pPr marL="228600" lvl="1" indent="-228600" algn="l" defTabSz="889000">
            <a:lnSpc>
              <a:spcPct val="90000"/>
            </a:lnSpc>
            <a:spcBef>
              <a:spcPct val="0"/>
            </a:spcBef>
            <a:spcAft>
              <a:spcPct val="15000"/>
            </a:spcAft>
            <a:buChar char="•"/>
          </a:pPr>
          <a:r>
            <a:rPr lang="en-US" sz="2000" kern="1200" dirty="0"/>
            <a:t>Stop. Look. What do you see?</a:t>
          </a:r>
        </a:p>
      </dsp:txBody>
      <dsp:txXfrm>
        <a:off x="46643" y="1406278"/>
        <a:ext cx="2494328" cy="1460252"/>
      </dsp:txXfrm>
    </dsp:sp>
    <dsp:sp modelId="{0479CE70-B5CB-44D4-BD43-64EFCAB78F76}">
      <dsp:nvSpPr>
        <dsp:cNvPr id="0" name=""/>
        <dsp:cNvSpPr/>
      </dsp:nvSpPr>
      <dsp:spPr>
        <a:xfrm>
          <a:off x="2813899" y="1815841"/>
          <a:ext cx="548060" cy="641127"/>
        </a:xfrm>
        <a:prstGeom prst="rightArrow">
          <a:avLst>
            <a:gd name="adj1" fmla="val 60000"/>
            <a:gd name="adj2" fmla="val 50000"/>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2813899" y="1944066"/>
        <a:ext cx="383642" cy="384677"/>
      </dsp:txXfrm>
    </dsp:sp>
    <dsp:sp modelId="{0D711359-B9AA-4386-899D-FF8D1BB0A8A6}">
      <dsp:nvSpPr>
        <dsp:cNvPr id="0" name=""/>
        <dsp:cNvSpPr/>
      </dsp:nvSpPr>
      <dsp:spPr>
        <a:xfrm>
          <a:off x="3620478" y="1360847"/>
          <a:ext cx="2585190" cy="1551114"/>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2. Feel</a:t>
          </a:r>
          <a:br>
            <a:rPr lang="en-US" sz="2100" kern="1200" dirty="0"/>
          </a:br>
          <a:r>
            <a:rPr lang="en-US" sz="2000" kern="1200" dirty="0"/>
            <a:t>(Express your feelings)</a:t>
          </a:r>
        </a:p>
        <a:p>
          <a:pPr marL="228600" lvl="1" indent="-228600" algn="l" defTabSz="889000">
            <a:lnSpc>
              <a:spcPct val="90000"/>
            </a:lnSpc>
            <a:spcBef>
              <a:spcPct val="0"/>
            </a:spcBef>
            <a:spcAft>
              <a:spcPct val="15000"/>
            </a:spcAft>
            <a:buChar char="•"/>
          </a:pPr>
          <a:r>
            <a:rPr lang="en-US" sz="2000" kern="1200" dirty="0"/>
            <a:t>How do you feel?</a:t>
          </a:r>
        </a:p>
      </dsp:txBody>
      <dsp:txXfrm>
        <a:off x="3665909" y="1406278"/>
        <a:ext cx="2494328" cy="1460252"/>
      </dsp:txXfrm>
    </dsp:sp>
    <dsp:sp modelId="{03A65793-B7E0-4770-A2F6-83CEFE1ED753}">
      <dsp:nvSpPr>
        <dsp:cNvPr id="0" name=""/>
        <dsp:cNvSpPr/>
      </dsp:nvSpPr>
      <dsp:spPr>
        <a:xfrm rot="5400000">
          <a:off x="4639043" y="3092925"/>
          <a:ext cx="548060" cy="641127"/>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5400000">
        <a:off x="4720735" y="3139458"/>
        <a:ext cx="384677" cy="383642"/>
      </dsp:txXfrm>
    </dsp:sp>
    <dsp:sp modelId="{C8FCDB5B-6CDF-4A05-B7C6-BB826AF299F8}">
      <dsp:nvSpPr>
        <dsp:cNvPr id="0" name=""/>
        <dsp:cNvSpPr/>
      </dsp:nvSpPr>
      <dsp:spPr>
        <a:xfrm>
          <a:off x="3620478" y="3946038"/>
          <a:ext cx="2585190" cy="155111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3. Needs</a:t>
          </a:r>
          <a:br>
            <a:rPr lang="en-US" sz="2100" kern="1200" dirty="0"/>
          </a:br>
          <a:r>
            <a:rPr lang="en-US" sz="2000" kern="1200" dirty="0"/>
            <a:t>(Acknowledge the roots of your needs)</a:t>
          </a:r>
        </a:p>
        <a:p>
          <a:pPr marL="228600" lvl="1" indent="-228600" algn="l" defTabSz="889000">
            <a:lnSpc>
              <a:spcPct val="90000"/>
            </a:lnSpc>
            <a:spcBef>
              <a:spcPct val="0"/>
            </a:spcBef>
            <a:spcAft>
              <a:spcPct val="15000"/>
            </a:spcAft>
            <a:buChar char="•"/>
          </a:pPr>
          <a:r>
            <a:rPr lang="en-US" sz="2000" kern="1200" dirty="0"/>
            <a:t>What do you need?</a:t>
          </a:r>
        </a:p>
      </dsp:txBody>
      <dsp:txXfrm>
        <a:off x="3665909" y="3991469"/>
        <a:ext cx="2494328" cy="1460252"/>
      </dsp:txXfrm>
    </dsp:sp>
    <dsp:sp modelId="{0370CA1A-B3D3-46BA-995D-59395CE033A4}">
      <dsp:nvSpPr>
        <dsp:cNvPr id="0" name=""/>
        <dsp:cNvSpPr/>
      </dsp:nvSpPr>
      <dsp:spPr>
        <a:xfrm rot="10800000">
          <a:off x="2844921" y="4401031"/>
          <a:ext cx="548060" cy="641127"/>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3009339" y="4529256"/>
        <a:ext cx="383642" cy="384677"/>
      </dsp:txXfrm>
    </dsp:sp>
    <dsp:sp modelId="{A795025B-B182-4BFD-978D-35A8F8F394F5}">
      <dsp:nvSpPr>
        <dsp:cNvPr id="0" name=""/>
        <dsp:cNvSpPr/>
      </dsp:nvSpPr>
      <dsp:spPr>
        <a:xfrm>
          <a:off x="1212" y="3946038"/>
          <a:ext cx="2585190" cy="1551114"/>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4. Request</a:t>
          </a:r>
        </a:p>
        <a:p>
          <a:pPr marL="228600" lvl="1" indent="-228600" algn="l" defTabSz="889000">
            <a:lnSpc>
              <a:spcPct val="90000"/>
            </a:lnSpc>
            <a:spcBef>
              <a:spcPct val="0"/>
            </a:spcBef>
            <a:spcAft>
              <a:spcPct val="15000"/>
            </a:spcAft>
            <a:buChar char="•"/>
          </a:pPr>
          <a:r>
            <a:rPr lang="en-US" sz="2000" kern="1200" dirty="0"/>
            <a:t>What request will you make?</a:t>
          </a:r>
        </a:p>
      </dsp:txBody>
      <dsp:txXfrm>
        <a:off x="46643" y="3991469"/>
        <a:ext cx="2494328" cy="1460252"/>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Starred</a:t>
            </a:r>
            <a:r>
              <a:rPr lang="en-US" baseline="0" dirty="0"/>
              <a:t> words are victim words (AVOID)</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You don’t need to choose everything from these columns. Use this list to help you narrow in on your feelings and needs.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“If you can name it, you can tame it.” An emotion feels less overwhelming if you are able to give it a name. </a:t>
            </a:r>
          </a:p>
        </p:txBody>
      </p:sp>
      <p:sp>
        <p:nvSpPr>
          <p:cNvPr id="4" name="Slide Number Placeholder 3"/>
          <p:cNvSpPr>
            <a:spLocks noGrp="1"/>
          </p:cNvSpPr>
          <p:nvPr>
            <p:ph type="sldNum" sz="quarter" idx="10"/>
          </p:nvPr>
        </p:nvSpPr>
        <p:spPr/>
        <p:txBody>
          <a:bodyPr/>
          <a:lstStyle/>
          <a:p>
            <a:fld id="{AC5C1FA0-8F14-F14C-B6E5-A9DE209FC560}" type="slidenum">
              <a:rPr lang="en-US" smtClean="0"/>
              <a:t>13</a:t>
            </a:fld>
            <a:endParaRPr lang="en-US"/>
          </a:p>
        </p:txBody>
      </p:sp>
    </p:spTree>
    <p:extLst>
      <p:ext uri="{BB962C8B-B14F-4D97-AF65-F5344CB8AC3E}">
        <p14:creationId xmlns:p14="http://schemas.microsoft.com/office/powerpoint/2010/main" val="3843736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a:t>
            </a:r>
            <a:r>
              <a:rPr lang="en-US" baseline="0" dirty="0"/>
              <a:t> a goal and determine how you can get started. Then, check in and ask yourself how you would feel once you got started (you might not know – and that’s OK). If you don’t think your initial goal will meet your needs, then think about what else you could try. Based on that dialogue, decide what you are ready to commit to. </a:t>
            </a:r>
            <a:endParaRPr lang="en-US" dirty="0"/>
          </a:p>
        </p:txBody>
      </p:sp>
      <p:sp>
        <p:nvSpPr>
          <p:cNvPr id="4" name="Slide Number Placeholder 3"/>
          <p:cNvSpPr>
            <a:spLocks noGrp="1"/>
          </p:cNvSpPr>
          <p:nvPr>
            <p:ph type="sldNum" sz="quarter" idx="10"/>
          </p:nvPr>
        </p:nvSpPr>
        <p:spPr/>
        <p:txBody>
          <a:bodyPr/>
          <a:lstStyle/>
          <a:p>
            <a:fld id="{AC5C1FA0-8F14-F14C-B6E5-A9DE209FC560}" type="slidenum">
              <a:rPr lang="en-US" smtClean="0"/>
              <a:t>14</a:t>
            </a:fld>
            <a:endParaRPr lang="en-US"/>
          </a:p>
        </p:txBody>
      </p:sp>
    </p:spTree>
    <p:extLst>
      <p:ext uri="{BB962C8B-B14F-4D97-AF65-F5344CB8AC3E}">
        <p14:creationId xmlns:p14="http://schemas.microsoft.com/office/powerpoint/2010/main" val="2771371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a:t>
            </a:r>
            <a:r>
              <a:rPr lang="en-US" baseline="0" dirty="0"/>
              <a:t> photos and text with a personal example of improvement.</a:t>
            </a:r>
            <a:endParaRPr lang="en-US" dirty="0"/>
          </a:p>
        </p:txBody>
      </p:sp>
      <p:sp>
        <p:nvSpPr>
          <p:cNvPr id="4" name="Slide Number Placeholder 3"/>
          <p:cNvSpPr>
            <a:spLocks noGrp="1"/>
          </p:cNvSpPr>
          <p:nvPr>
            <p:ph type="sldNum" sz="quarter" idx="10"/>
          </p:nvPr>
        </p:nvSpPr>
        <p:spPr/>
        <p:txBody>
          <a:bodyPr/>
          <a:lstStyle/>
          <a:p>
            <a:fld id="{AC5C1FA0-8F14-F14C-B6E5-A9DE209FC560}" type="slidenum">
              <a:rPr lang="en-US" smtClean="0"/>
              <a:t>15</a:t>
            </a:fld>
            <a:endParaRPr lang="en-US"/>
          </a:p>
        </p:txBody>
      </p:sp>
    </p:spTree>
    <p:extLst>
      <p:ext uri="{BB962C8B-B14F-4D97-AF65-F5344CB8AC3E}">
        <p14:creationId xmlns:p14="http://schemas.microsoft.com/office/powerpoint/2010/main" val="144512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participants</a:t>
            </a:r>
            <a:r>
              <a:rPr lang="en-US" baseline="0" dirty="0"/>
              <a:t> take 2 minutes to complete the feelings/needs exercise individually:</a:t>
            </a:r>
          </a:p>
          <a:p>
            <a:endParaRPr lang="en-US" baseline="0" dirty="0"/>
          </a:p>
          <a:p>
            <a:pPr marL="171450" indent="-171450">
              <a:buFont typeface="Arial" panose="020B0604020202020204" pitchFamily="34" charset="0"/>
              <a:buChar char="•"/>
            </a:pPr>
            <a:r>
              <a:rPr lang="en-US" baseline="0" dirty="0"/>
              <a:t>Identify an experience and view it objectively</a:t>
            </a:r>
          </a:p>
          <a:p>
            <a:pPr marL="171450" indent="-171450">
              <a:buFont typeface="Arial" panose="020B0604020202020204" pitchFamily="34" charset="0"/>
              <a:buChar char="•"/>
            </a:pPr>
            <a:r>
              <a:rPr lang="en-US" baseline="0" dirty="0"/>
              <a:t>Choose 2-3 feelings</a:t>
            </a:r>
          </a:p>
          <a:p>
            <a:pPr marL="171450" indent="-171450">
              <a:buFont typeface="Arial" panose="020B0604020202020204" pitchFamily="34" charset="0"/>
              <a:buChar char="•"/>
            </a:pPr>
            <a:r>
              <a:rPr lang="en-US" baseline="0" dirty="0"/>
              <a:t>Choose 2-3 needs</a:t>
            </a:r>
            <a:endParaRPr lang="en-US" dirty="0"/>
          </a:p>
        </p:txBody>
      </p:sp>
      <p:sp>
        <p:nvSpPr>
          <p:cNvPr id="4" name="Slide Number Placeholder 3"/>
          <p:cNvSpPr>
            <a:spLocks noGrp="1"/>
          </p:cNvSpPr>
          <p:nvPr>
            <p:ph type="sldNum" sz="quarter" idx="10"/>
          </p:nvPr>
        </p:nvSpPr>
        <p:spPr/>
        <p:txBody>
          <a:bodyPr/>
          <a:lstStyle/>
          <a:p>
            <a:fld id="{AC5C1FA0-8F14-F14C-B6E5-A9DE209FC560}" type="slidenum">
              <a:rPr lang="en-US" smtClean="0"/>
              <a:t>16</a:t>
            </a:fld>
            <a:endParaRPr lang="en-US"/>
          </a:p>
        </p:txBody>
      </p:sp>
    </p:spTree>
    <p:extLst>
      <p:ext uri="{BB962C8B-B14F-4D97-AF65-F5344CB8AC3E}">
        <p14:creationId xmlns:p14="http://schemas.microsoft.com/office/powerpoint/2010/main" val="3606929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participants</a:t>
            </a:r>
            <a:r>
              <a:rPr lang="en-US" baseline="0" dirty="0"/>
              <a:t> partner up (in a Zoom breakout room or face-to-face).</a:t>
            </a:r>
          </a:p>
          <a:p>
            <a:endParaRPr lang="en-US" baseline="0" dirty="0"/>
          </a:p>
          <a:p>
            <a:r>
              <a:rPr lang="en-US" baseline="0" dirty="0"/>
              <a:t>For 6 minutes, one partner will share while the other partner listens, then switch.</a:t>
            </a:r>
          </a:p>
          <a:p>
            <a:endParaRPr lang="en-US" baseline="0" dirty="0"/>
          </a:p>
          <a:p>
            <a:r>
              <a:rPr lang="en-US" b="1" baseline="0" dirty="0"/>
              <a:t>TIP: </a:t>
            </a:r>
            <a:r>
              <a:rPr lang="en-US" baseline="0" dirty="0"/>
              <a:t>If using a Zoom breakout the slide will disappear so ask the participants take a picture of the instructions. </a:t>
            </a:r>
            <a:endParaRPr lang="en-US" dirty="0"/>
          </a:p>
        </p:txBody>
      </p:sp>
      <p:sp>
        <p:nvSpPr>
          <p:cNvPr id="4" name="Slide Number Placeholder 3"/>
          <p:cNvSpPr>
            <a:spLocks noGrp="1"/>
          </p:cNvSpPr>
          <p:nvPr>
            <p:ph type="sldNum" sz="quarter" idx="10"/>
          </p:nvPr>
        </p:nvSpPr>
        <p:spPr/>
        <p:txBody>
          <a:bodyPr/>
          <a:lstStyle/>
          <a:p>
            <a:fld id="{AC5C1FA0-8F14-F14C-B6E5-A9DE209FC560}" type="slidenum">
              <a:rPr lang="en-US" smtClean="0"/>
              <a:t>17</a:t>
            </a:fld>
            <a:endParaRPr lang="en-US"/>
          </a:p>
        </p:txBody>
      </p:sp>
    </p:spTree>
    <p:extLst>
      <p:ext uri="{BB962C8B-B14F-4D97-AF65-F5344CB8AC3E}">
        <p14:creationId xmlns:p14="http://schemas.microsoft.com/office/powerpoint/2010/main" val="1804269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participants the chance to debrief</a:t>
            </a:r>
            <a:r>
              <a:rPr lang="en-US" baseline="0" dirty="0"/>
              <a:t> as a group:</a:t>
            </a:r>
            <a:endParaRPr lang="en-US" dirty="0"/>
          </a:p>
          <a:p>
            <a:endParaRPr lang="en-US" dirty="0"/>
          </a:p>
          <a:p>
            <a:r>
              <a:rPr lang="en-US" dirty="0"/>
              <a:t>How</a:t>
            </a:r>
            <a:r>
              <a:rPr lang="en-US" baseline="0" dirty="0"/>
              <a:t> did that go?</a:t>
            </a:r>
          </a:p>
          <a:p>
            <a:r>
              <a:rPr lang="en-US" baseline="0" dirty="0"/>
              <a:t>What was that like?</a:t>
            </a:r>
          </a:p>
          <a:p>
            <a:r>
              <a:rPr lang="en-US" baseline="0" dirty="0"/>
              <a:t>Did you feel vulnerable? Too vulnerable?</a:t>
            </a:r>
            <a:endParaRPr lang="en-US" dirty="0"/>
          </a:p>
        </p:txBody>
      </p:sp>
      <p:sp>
        <p:nvSpPr>
          <p:cNvPr id="4" name="Slide Number Placeholder 3"/>
          <p:cNvSpPr>
            <a:spLocks noGrp="1"/>
          </p:cNvSpPr>
          <p:nvPr>
            <p:ph type="sldNum" sz="quarter" idx="10"/>
          </p:nvPr>
        </p:nvSpPr>
        <p:spPr/>
        <p:txBody>
          <a:bodyPr/>
          <a:lstStyle/>
          <a:p>
            <a:fld id="{AC5C1FA0-8F14-F14C-B6E5-A9DE209FC560}" type="slidenum">
              <a:rPr lang="en-US" smtClean="0"/>
              <a:t>18</a:t>
            </a:fld>
            <a:endParaRPr lang="en-US"/>
          </a:p>
        </p:txBody>
      </p:sp>
    </p:spTree>
    <p:extLst>
      <p:ext uri="{BB962C8B-B14F-4D97-AF65-F5344CB8AC3E}">
        <p14:creationId xmlns:p14="http://schemas.microsoft.com/office/powerpoint/2010/main" val="1662187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5C1FA0-8F14-F14C-B6E5-A9DE209FC560}" type="slidenum">
              <a:rPr lang="en-US" smtClean="0"/>
              <a:t>19</a:t>
            </a:fld>
            <a:endParaRPr lang="en-US"/>
          </a:p>
        </p:txBody>
      </p:sp>
    </p:spTree>
    <p:extLst>
      <p:ext uri="{BB962C8B-B14F-4D97-AF65-F5344CB8AC3E}">
        <p14:creationId xmlns:p14="http://schemas.microsoft.com/office/powerpoint/2010/main" val="2737538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good way to</a:t>
            </a:r>
            <a:r>
              <a:rPr lang="en-US" baseline="0" dirty="0"/>
              <a:t> restore your self-compassion: end every sentence with “in a pandemic.” </a:t>
            </a:r>
          </a:p>
          <a:p>
            <a:pPr marL="171450" indent="-171450">
              <a:buFont typeface="Arial" panose="020B0604020202020204" pitchFamily="34" charset="0"/>
              <a:buChar char="•"/>
            </a:pPr>
            <a:r>
              <a:rPr lang="en-US" baseline="0" dirty="0"/>
              <a:t>Think about using feelings and needs words in your coaching sessions as you reflect with others. You don’t have to be right about their feelings and needs – you just have to get them started. </a:t>
            </a:r>
          </a:p>
          <a:p>
            <a:pPr marL="171450" indent="-171450">
              <a:buFont typeface="Arial" panose="020B0604020202020204" pitchFamily="34" charset="0"/>
              <a:buChar char="•"/>
            </a:pPr>
            <a:r>
              <a:rPr lang="en-US" baseline="0" dirty="0"/>
              <a:t>When you are in conflict and need to have challenging conversations, taking out emotions and using needs words can be far more productive for both participants. </a:t>
            </a:r>
            <a:endParaRPr lang="en-US" dirty="0"/>
          </a:p>
        </p:txBody>
      </p:sp>
      <p:sp>
        <p:nvSpPr>
          <p:cNvPr id="4" name="Slide Number Placeholder 3"/>
          <p:cNvSpPr>
            <a:spLocks noGrp="1"/>
          </p:cNvSpPr>
          <p:nvPr>
            <p:ph type="sldNum" sz="quarter" idx="10"/>
          </p:nvPr>
        </p:nvSpPr>
        <p:spPr/>
        <p:txBody>
          <a:bodyPr/>
          <a:lstStyle/>
          <a:p>
            <a:fld id="{AC5C1FA0-8F14-F14C-B6E5-A9DE209FC560}" type="slidenum">
              <a:rPr lang="en-US" smtClean="0"/>
              <a:t>20</a:t>
            </a:fld>
            <a:endParaRPr lang="en-US"/>
          </a:p>
        </p:txBody>
      </p:sp>
    </p:spTree>
    <p:extLst>
      <p:ext uri="{BB962C8B-B14F-4D97-AF65-F5344CB8AC3E}">
        <p14:creationId xmlns:p14="http://schemas.microsoft.com/office/powerpoint/2010/main" val="2011806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with your contact information.</a:t>
            </a:r>
          </a:p>
        </p:txBody>
      </p:sp>
      <p:sp>
        <p:nvSpPr>
          <p:cNvPr id="4" name="Slide Number Placeholder 3"/>
          <p:cNvSpPr>
            <a:spLocks noGrp="1"/>
          </p:cNvSpPr>
          <p:nvPr>
            <p:ph type="sldNum" sz="quarter" idx="10"/>
          </p:nvPr>
        </p:nvSpPr>
        <p:spPr/>
        <p:txBody>
          <a:bodyPr/>
          <a:lstStyle/>
          <a:p>
            <a:fld id="{AC5C1FA0-8F14-F14C-B6E5-A9DE209FC560}" type="slidenum">
              <a:rPr lang="en-US" smtClean="0"/>
              <a:t>21</a:t>
            </a:fld>
            <a:endParaRPr lang="en-US"/>
          </a:p>
        </p:txBody>
      </p:sp>
    </p:spTree>
    <p:extLst>
      <p:ext uri="{BB962C8B-B14F-4D97-AF65-F5344CB8AC3E}">
        <p14:creationId xmlns:p14="http://schemas.microsoft.com/office/powerpoint/2010/main" val="3296464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a:t>
            </a:r>
            <a:r>
              <a:rPr lang="en-US" baseline="0" dirty="0"/>
              <a:t> our experiences tells us something about ourselves, our world, how we interact with it, and how we manage those interactions. These experiences give us feelings that represent needs that are either being met or unmet. Once we identify our needs we can then work on how to better meet them and to change how we feel. (Negative feelings to positive feelings.)</a:t>
            </a:r>
          </a:p>
          <a:p>
            <a:endParaRPr lang="en-US" baseline="0" dirty="0"/>
          </a:p>
          <a:p>
            <a:r>
              <a:rPr lang="en-US" baseline="0" dirty="0"/>
              <a:t>In Nonviolent Communication, we observe our experiences as objective facts rather than subjectively. We then identify our feelings through an objective lens, determine our needs, then check in with ourselves to address those needs. Then, we observe what happens next</a:t>
            </a:r>
            <a:endParaRPr lang="en-US" dirty="0"/>
          </a:p>
        </p:txBody>
      </p:sp>
      <p:sp>
        <p:nvSpPr>
          <p:cNvPr id="4" name="Slide Number Placeholder 3"/>
          <p:cNvSpPr>
            <a:spLocks noGrp="1"/>
          </p:cNvSpPr>
          <p:nvPr>
            <p:ph type="sldNum" sz="quarter" idx="10"/>
          </p:nvPr>
        </p:nvSpPr>
        <p:spPr/>
        <p:txBody>
          <a:bodyPr/>
          <a:lstStyle/>
          <a:p>
            <a:fld id="{AC5C1FA0-8F14-F14C-B6E5-A9DE209FC560}" type="slidenum">
              <a:rPr lang="en-US" smtClean="0"/>
              <a:t>8</a:t>
            </a:fld>
            <a:endParaRPr lang="en-US"/>
          </a:p>
        </p:txBody>
      </p:sp>
    </p:spTree>
    <p:extLst>
      <p:ext uri="{BB962C8B-B14F-4D97-AF65-F5344CB8AC3E}">
        <p14:creationId xmlns:p14="http://schemas.microsoft.com/office/powerpoint/2010/main" val="365178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5C1FA0-8F14-F14C-B6E5-A9DE209FC560}" type="slidenum">
              <a:rPr lang="en-US" smtClean="0"/>
              <a:t>9</a:t>
            </a:fld>
            <a:endParaRPr lang="en-US"/>
          </a:p>
        </p:txBody>
      </p:sp>
    </p:spTree>
    <p:extLst>
      <p:ext uri="{BB962C8B-B14F-4D97-AF65-F5344CB8AC3E}">
        <p14:creationId xmlns:p14="http://schemas.microsoft.com/office/powerpoint/2010/main" val="771038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r>
              <a:rPr lang="en-US" baseline="0" dirty="0"/>
              <a:t> we begin the practice, there are a few principles we will need to agree on. </a:t>
            </a:r>
          </a:p>
          <a:p>
            <a:endParaRPr lang="en-US" baseline="0" dirty="0"/>
          </a:p>
          <a:p>
            <a:pPr marL="228600" indent="-228600">
              <a:buAutoNum type="arabicParenR"/>
            </a:pPr>
            <a:r>
              <a:rPr lang="en-US" baseline="0" dirty="0"/>
              <a:t>Empathy: be empathic to others. We need to see the best in others by viewing experiences objectively. Even if another person caused an event to go poorly, we must remember that everyone is doing the best that they can with the resources that they have.</a:t>
            </a:r>
          </a:p>
          <a:p>
            <a:pPr marL="228600" indent="-228600">
              <a:buAutoNum type="arabicParenR"/>
            </a:pPr>
            <a:r>
              <a:rPr lang="en-US" baseline="0" dirty="0"/>
              <a:t>Self-compassion: we must extend that empathy to ourselves.</a:t>
            </a:r>
          </a:p>
          <a:p>
            <a:pPr marL="228600" indent="-228600">
              <a:buAutoNum type="arabicParenR"/>
            </a:pPr>
            <a:r>
              <a:rPr lang="en-US" baseline="0" dirty="0"/>
              <a:t>Honesty: this will lead to honesty. We want to avoid blame or judgement as we consider these observations and feelings. </a:t>
            </a:r>
          </a:p>
          <a:p>
            <a:pPr marL="228600" indent="-228600">
              <a:buAutoNum type="arabicParenR"/>
            </a:pPr>
            <a:endParaRPr lang="en-US" baseline="0" dirty="0"/>
          </a:p>
          <a:p>
            <a:pPr marL="0" indent="0">
              <a:buNone/>
            </a:pPr>
            <a:endParaRPr lang="en-US" baseline="0" dirty="0"/>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AC5C1FA0-8F14-F14C-B6E5-A9DE209FC560}" type="slidenum">
              <a:rPr lang="en-US" smtClean="0"/>
              <a:t>10</a:t>
            </a:fld>
            <a:endParaRPr lang="en-US"/>
          </a:p>
        </p:txBody>
      </p:sp>
    </p:spTree>
    <p:extLst>
      <p:ext uri="{BB962C8B-B14F-4D97-AF65-F5344CB8AC3E}">
        <p14:creationId xmlns:p14="http://schemas.microsoft.com/office/powerpoint/2010/main" val="992083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a:t>
            </a:r>
            <a:r>
              <a:rPr lang="en-US" baseline="0" dirty="0"/>
              <a:t> This doesn’t just necessarily need to be diagnosing bad; it can also be understanding good</a:t>
            </a:r>
            <a:endParaRPr lang="en-US" dirty="0"/>
          </a:p>
        </p:txBody>
      </p:sp>
      <p:sp>
        <p:nvSpPr>
          <p:cNvPr id="4" name="Slide Number Placeholder 3"/>
          <p:cNvSpPr>
            <a:spLocks noGrp="1"/>
          </p:cNvSpPr>
          <p:nvPr>
            <p:ph type="sldNum" sz="quarter" idx="10"/>
          </p:nvPr>
        </p:nvSpPr>
        <p:spPr/>
        <p:txBody>
          <a:bodyPr/>
          <a:lstStyle/>
          <a:p>
            <a:fld id="{AC5C1FA0-8F14-F14C-B6E5-A9DE209FC560}" type="slidenum">
              <a:rPr lang="en-US" smtClean="0"/>
              <a:t>11</a:t>
            </a:fld>
            <a:endParaRPr lang="en-US"/>
          </a:p>
        </p:txBody>
      </p:sp>
    </p:spTree>
    <p:extLst>
      <p:ext uri="{BB962C8B-B14F-4D97-AF65-F5344CB8AC3E}">
        <p14:creationId xmlns:p14="http://schemas.microsoft.com/office/powerpoint/2010/main" val="3179702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www.google.com/url?sa=i&amp;rct=j&amp;q=&amp;esrc=s&amp;source=images&amp;cd=&amp;cad=rja&amp;uact=8&amp;ved=0CAcQjRw&amp;url=http://blog.commlabindia.com/elearning-design/steps-to-create-an-elearning-course&amp;ei=yogEVf3qEoSYNrOcgMAI&amp;bvm=bv.88198703,d.eXY&amp;psig=AFQjCNFDyep2Nm0i2NfV5X8YkDFd7TFwhQ&amp;ust=142644687024931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creativecommons.org/licenses/by-nc-sa/4.0/"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docProps/app.xml><?xml version="1.0" encoding="utf-8"?>
<Properties xmlns="http://schemas.openxmlformats.org/officeDocument/2006/extended-properties" xmlns:vt="http://schemas.openxmlformats.org/officeDocument/2006/docPropsVTypes">
  <TotalTime>1826</TotalTime>
  <Words>1847</Words>
  <Application>Microsoft Office PowerPoint</Application>
  <PresentationFormat>Widescreen</PresentationFormat>
  <Paragraphs>318</Paragraphs>
  <Slides>21</Slides>
  <Notes>18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Calibri</vt:lpstr>
      <vt:lpstr>Calibri Light</vt:lpstr>
      <vt:lpstr>Office Theme</vt:lpstr>
      <vt:lpstr>Custom Design</vt:lpstr>
      <vt:lpstr>Presenter Instructions</vt:lpstr>
      <vt:lpstr>Feelings &amp; Needs</vt:lpstr>
      <vt:lpstr>Meet Our Faculty</vt:lpstr>
      <vt:lpstr>Agenda</vt:lpstr>
      <vt:lpstr>Quick Poll (respond in chat)</vt:lpstr>
      <vt:lpstr>Well-being: It Means Something Different Now Than It Used To</vt:lpstr>
      <vt:lpstr>Personal Example</vt:lpstr>
      <vt:lpstr>Articulating Feelings &amp; Needs Using Nonviolent Communication</vt:lpstr>
      <vt:lpstr>Nonviolent Communication in Practice</vt:lpstr>
      <vt:lpstr>But First, 3 Principles</vt:lpstr>
      <vt:lpstr>Step 1: Observe</vt:lpstr>
      <vt:lpstr>Next Steps</vt:lpstr>
      <vt:lpstr>Feelings</vt:lpstr>
      <vt:lpstr>Identify Area to Work On, Next Steps</vt:lpstr>
      <vt:lpstr>Personal Example </vt:lpstr>
      <vt:lpstr>Take 2 minutes:</vt:lpstr>
      <vt:lpstr>Practice! Pair up, coach each other for 6 minutes each:</vt:lpstr>
      <vt:lpstr>What was that like?</vt:lpstr>
      <vt:lpstr>Use This to Improve Your Well-being</vt:lpstr>
      <vt:lpstr>Final Tips</vt:lpstr>
      <vt:lpstr>Questions!  kpalamara@partners.org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Feelings &amp; Needs</dc:title>
  <dc:creator>Palamara McGrath, Kerri,M.D.</dc:creator>
  <cp:lastModifiedBy>Clare Sipler</cp:lastModifiedBy>
  <cp:revision>47</cp:revision>
  <dcterms:created xsi:type="dcterms:W3CDTF">2020-09-15T21:18:43Z</dcterms:created>
  <dcterms:modified xsi:type="dcterms:W3CDTF">2020-11-09T20:10:59Z</dcterms:modified>
</cp:coreProperties>
</file>